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F20D8E3-24F4-470D-A3D9-A241548B3355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672BEEB-EEF3-46F3-87EA-0DBE41284C19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réseau</a:t>
            </a: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r-FR" b="1" u="sng" dirty="0"/>
              <a:t>Les Protocoles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L’adresse MAC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M</a:t>
            </a:r>
            <a:r>
              <a:rPr lang="fr-FR" dirty="0"/>
              <a:t>edia</a:t>
            </a:r>
            <a:r>
              <a:rPr lang="fr-FR" sz="4400" dirty="0"/>
              <a:t> A</a:t>
            </a:r>
            <a:r>
              <a:rPr lang="fr-FR" dirty="0"/>
              <a:t>ccess</a:t>
            </a:r>
            <a:r>
              <a:rPr lang="fr-FR" sz="4400" dirty="0"/>
              <a:t> C</a:t>
            </a:r>
            <a:r>
              <a:rPr lang="fr-FR" dirty="0"/>
              <a:t>ontrol  </a:t>
            </a:r>
            <a:r>
              <a:rPr lang="fr-FR" sz="4000" dirty="0"/>
              <a:t>est un identifiant stocké dans une carte réseau</a:t>
            </a:r>
          </a:p>
          <a:p>
            <a:r>
              <a:rPr lang="fr-FR" sz="4000" dirty="0"/>
              <a:t>Elle est propre à chaque appareil</a:t>
            </a:r>
          </a:p>
          <a:p>
            <a:r>
              <a:rPr lang="fr-FR" sz="4000" dirty="0"/>
              <a:t>Elle est de la forme: </a:t>
            </a:r>
            <a:r>
              <a:rPr lang="fr-FR" sz="4400" dirty="0"/>
              <a:t>FF:FF:FF:FF:FF:FF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L’adresse MAC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trouver l’adresse MAC,</a:t>
            </a:r>
          </a:p>
          <a:p>
            <a:pPr lvl="1"/>
            <a:r>
              <a:rPr lang="fr-FR" dirty="0"/>
              <a:t>Sur Windows : </a:t>
            </a:r>
            <a:r>
              <a:rPr lang="fr-FR" i="1" dirty="0"/>
              <a:t>Démarrer &gt; Invité de commandes &gt; </a:t>
            </a:r>
            <a:r>
              <a:rPr lang="fr-FR" i="1" dirty="0" err="1"/>
              <a:t>getmac</a:t>
            </a:r>
            <a:r>
              <a:rPr lang="fr-FR" i="1" dirty="0"/>
              <a:t> /v</a:t>
            </a:r>
          </a:p>
          <a:p>
            <a:pPr lvl="1">
              <a:buNone/>
            </a:pPr>
            <a:endParaRPr lang="fr-FR" i="1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Sur une machine : Ecrit sur le module</a:t>
            </a:r>
            <a:r>
              <a:rPr lang="fr-FR" i="1" dirty="0"/>
              <a:t> </a:t>
            </a:r>
            <a:endParaRPr lang="fr-FR" dirty="0"/>
          </a:p>
        </p:txBody>
      </p:sp>
      <p:pic>
        <p:nvPicPr>
          <p:cNvPr id="4" name="Image 3" descr="Cap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924944"/>
            <a:ext cx="3157418" cy="16019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L’adresse IP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 adresse I</a:t>
            </a:r>
            <a:r>
              <a:rPr lang="fr-FR" sz="2000" dirty="0"/>
              <a:t>nternet </a:t>
            </a:r>
            <a:r>
              <a:rPr lang="fr-FR" dirty="0"/>
              <a:t>P</a:t>
            </a:r>
            <a:r>
              <a:rPr lang="fr-FR" sz="2000" dirty="0"/>
              <a:t>rotocol </a:t>
            </a:r>
            <a:r>
              <a:rPr lang="fr-FR" dirty="0"/>
              <a:t>est un numéro d’immatriculation attribué à un appareil connecté sur un réseau.</a:t>
            </a:r>
          </a:p>
          <a:p>
            <a:r>
              <a:rPr lang="fr-FR" dirty="0"/>
              <a:t>2 types d’adresse IP : V4 </a:t>
            </a:r>
            <a:r>
              <a:rPr lang="fr-FR"/>
              <a:t>et V6</a:t>
            </a:r>
          </a:p>
          <a:p>
            <a:endParaRPr lang="fr-FR" dirty="0"/>
          </a:p>
          <a:p>
            <a:r>
              <a:rPr lang="fr-FR" dirty="0"/>
              <a:t>Elle peut être obtenue en traduisant l’adresse MAC (en hexadécimale) en décimale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L’adresse IP</a:t>
            </a:r>
          </a:p>
        </p:txBody>
      </p:sp>
      <p:pic>
        <p:nvPicPr>
          <p:cNvPr id="4" name="Espace réservé du contenu 3" descr="Captur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1840742"/>
            <a:ext cx="5297140" cy="2835781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216</TotalTime>
  <Words>63</Words>
  <Application>Microsoft Office PowerPoint</Application>
  <PresentationFormat>Affichage à l'écran (4:3)</PresentationFormat>
  <Paragraphs>19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Gill Sans MT</vt:lpstr>
      <vt:lpstr>Verdana</vt:lpstr>
      <vt:lpstr>Wingdings 2</vt:lpstr>
      <vt:lpstr>Solstice</vt:lpstr>
      <vt:lpstr>Le réseau</vt:lpstr>
      <vt:lpstr>L’adresse MAC</vt:lpstr>
      <vt:lpstr>L’adresse MAC</vt:lpstr>
      <vt:lpstr>L’adresse IP</vt:lpstr>
      <vt:lpstr>L’adresse IP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Nicolas</dc:creator>
  <cp:lastModifiedBy>TJ</cp:lastModifiedBy>
  <cp:revision>20</cp:revision>
  <dcterms:created xsi:type="dcterms:W3CDTF">2012-10-02T16:48:35Z</dcterms:created>
  <dcterms:modified xsi:type="dcterms:W3CDTF">2016-09-26T07:05:21Z</dcterms:modified>
</cp:coreProperties>
</file>