
<file path=[Content_Types].xml><?xml version="1.0" encoding="utf-8"?>
<Types xmlns="http://schemas.openxmlformats.org/package/2006/content-types">
  <Default Extension="png" ContentType="image/png"/>
  <Default Extension="bin" ContentType="application/vnd.openxmlformats-officedocument.oleObject"/>
  <Default Extension="wmf" ContentType="image/x-wmf"/>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0" r:id="rId1"/>
  </p:sldMasterIdLst>
  <p:notesMasterIdLst>
    <p:notesMasterId r:id="rId67"/>
  </p:notesMasterIdLst>
  <p:handoutMasterIdLst>
    <p:handoutMasterId r:id="rId68"/>
  </p:handoutMasterIdLst>
  <p:sldIdLst>
    <p:sldId id="256" r:id="rId2"/>
    <p:sldId id="346" r:id="rId3"/>
    <p:sldId id="257" r:id="rId4"/>
    <p:sldId id="259" r:id="rId5"/>
    <p:sldId id="347" r:id="rId6"/>
    <p:sldId id="275" r:id="rId7"/>
    <p:sldId id="276" r:id="rId8"/>
    <p:sldId id="277" r:id="rId9"/>
    <p:sldId id="278" r:id="rId10"/>
    <p:sldId id="279" r:id="rId11"/>
    <p:sldId id="280" r:id="rId12"/>
    <p:sldId id="281" r:id="rId13"/>
    <p:sldId id="282" r:id="rId14"/>
    <p:sldId id="283" r:id="rId15"/>
    <p:sldId id="284" r:id="rId16"/>
    <p:sldId id="285" r:id="rId17"/>
    <p:sldId id="286" r:id="rId18"/>
    <p:sldId id="348" r:id="rId19"/>
    <p:sldId id="262" r:id="rId20"/>
    <p:sldId id="314" r:id="rId21"/>
    <p:sldId id="310" r:id="rId22"/>
    <p:sldId id="311" r:id="rId23"/>
    <p:sldId id="312" r:id="rId24"/>
    <p:sldId id="313" r:id="rId25"/>
    <p:sldId id="315" r:id="rId26"/>
    <p:sldId id="265" r:id="rId27"/>
    <p:sldId id="349" r:id="rId28"/>
    <p:sldId id="350" r:id="rId29"/>
    <p:sldId id="351" r:id="rId30"/>
    <p:sldId id="352" r:id="rId31"/>
    <p:sldId id="267" r:id="rId32"/>
    <p:sldId id="296" r:id="rId33"/>
    <p:sldId id="290" r:id="rId34"/>
    <p:sldId id="303" r:id="rId35"/>
    <p:sldId id="291" r:id="rId36"/>
    <p:sldId id="292" r:id="rId37"/>
    <p:sldId id="293" r:id="rId38"/>
    <p:sldId id="294" r:id="rId39"/>
    <p:sldId id="297" r:id="rId40"/>
    <p:sldId id="306" r:id="rId41"/>
    <p:sldId id="299" r:id="rId42"/>
    <p:sldId id="305" r:id="rId43"/>
    <p:sldId id="300" r:id="rId44"/>
    <p:sldId id="301" r:id="rId45"/>
    <p:sldId id="302" r:id="rId46"/>
    <p:sldId id="323" r:id="rId47"/>
    <p:sldId id="319" r:id="rId48"/>
    <p:sldId id="266" r:id="rId49"/>
    <p:sldId id="333" r:id="rId50"/>
    <p:sldId id="328" r:id="rId51"/>
    <p:sldId id="325" r:id="rId52"/>
    <p:sldId id="331" r:id="rId53"/>
    <p:sldId id="329" r:id="rId54"/>
    <p:sldId id="334" r:id="rId55"/>
    <p:sldId id="332" r:id="rId56"/>
    <p:sldId id="326" r:id="rId57"/>
    <p:sldId id="327" r:id="rId58"/>
    <p:sldId id="339" r:id="rId59"/>
    <p:sldId id="340" r:id="rId60"/>
    <p:sldId id="342" r:id="rId61"/>
    <p:sldId id="343" r:id="rId62"/>
    <p:sldId id="341" r:id="rId63"/>
    <p:sldId id="335" r:id="rId64"/>
    <p:sldId id="260" r:id="rId65"/>
    <p:sldId id="304" r:id="rId66"/>
  </p:sldIdLst>
  <p:sldSz cx="9144000" cy="6858000" type="screen4x3"/>
  <p:notesSz cx="6858000" cy="9144000"/>
  <p:defaultTextStyle>
    <a:defPPr>
      <a:defRPr lang="en-US"/>
    </a:defPPr>
    <a:lvl1pPr algn="l" rtl="0" fontAlgn="base">
      <a:spcBef>
        <a:spcPct val="0"/>
      </a:spcBef>
      <a:spcAft>
        <a:spcPct val="0"/>
      </a:spcAft>
      <a:defRPr kumimoji="1" sz="2400" kern="1200">
        <a:solidFill>
          <a:schemeClr val="tx1"/>
        </a:solidFill>
        <a:latin typeface="Times New Roman" pitchFamily="18" charset="0"/>
        <a:ea typeface="+mn-ea"/>
        <a:cs typeface="+mn-cs"/>
      </a:defRPr>
    </a:lvl1pPr>
    <a:lvl2pPr marL="457200" algn="l" rtl="0" fontAlgn="base">
      <a:spcBef>
        <a:spcPct val="0"/>
      </a:spcBef>
      <a:spcAft>
        <a:spcPct val="0"/>
      </a:spcAft>
      <a:defRPr kumimoji="1" sz="2400" kern="1200">
        <a:solidFill>
          <a:schemeClr val="tx1"/>
        </a:solidFill>
        <a:latin typeface="Times New Roman" pitchFamily="18" charset="0"/>
        <a:ea typeface="+mn-ea"/>
        <a:cs typeface="+mn-cs"/>
      </a:defRPr>
    </a:lvl2pPr>
    <a:lvl3pPr marL="914400" algn="l" rtl="0" fontAlgn="base">
      <a:spcBef>
        <a:spcPct val="0"/>
      </a:spcBef>
      <a:spcAft>
        <a:spcPct val="0"/>
      </a:spcAft>
      <a:defRPr kumimoji="1" sz="2400" kern="1200">
        <a:solidFill>
          <a:schemeClr val="tx1"/>
        </a:solidFill>
        <a:latin typeface="Times New Roman" pitchFamily="18" charset="0"/>
        <a:ea typeface="+mn-ea"/>
        <a:cs typeface="+mn-cs"/>
      </a:defRPr>
    </a:lvl3pPr>
    <a:lvl4pPr marL="1371600" algn="l" rtl="0" fontAlgn="base">
      <a:spcBef>
        <a:spcPct val="0"/>
      </a:spcBef>
      <a:spcAft>
        <a:spcPct val="0"/>
      </a:spcAft>
      <a:defRPr kumimoji="1" sz="2400" kern="1200">
        <a:solidFill>
          <a:schemeClr val="tx1"/>
        </a:solidFill>
        <a:latin typeface="Times New Roman" pitchFamily="18" charset="0"/>
        <a:ea typeface="+mn-ea"/>
        <a:cs typeface="+mn-cs"/>
      </a:defRPr>
    </a:lvl4pPr>
    <a:lvl5pPr marL="1828800" algn="l" rtl="0" fontAlgn="base">
      <a:spcBef>
        <a:spcPct val="0"/>
      </a:spcBef>
      <a:spcAft>
        <a:spcPct val="0"/>
      </a:spcAft>
      <a:defRPr kumimoji="1" sz="2400" kern="1200">
        <a:solidFill>
          <a:schemeClr val="tx1"/>
        </a:solidFill>
        <a:latin typeface="Times New Roman" pitchFamily="18" charset="0"/>
        <a:ea typeface="+mn-ea"/>
        <a:cs typeface="+mn-cs"/>
      </a:defRPr>
    </a:lvl5pPr>
    <a:lvl6pPr marL="2286000" algn="l" defTabSz="914400" rtl="0" eaLnBrk="1" latinLnBrk="0" hangingPunct="1">
      <a:defRPr kumimoji="1" sz="2400" kern="1200">
        <a:solidFill>
          <a:schemeClr val="tx1"/>
        </a:solidFill>
        <a:latin typeface="Times New Roman" pitchFamily="18" charset="0"/>
        <a:ea typeface="+mn-ea"/>
        <a:cs typeface="+mn-cs"/>
      </a:defRPr>
    </a:lvl6pPr>
    <a:lvl7pPr marL="2743200" algn="l" defTabSz="914400" rtl="0" eaLnBrk="1" latinLnBrk="0" hangingPunct="1">
      <a:defRPr kumimoji="1" sz="2400" kern="1200">
        <a:solidFill>
          <a:schemeClr val="tx1"/>
        </a:solidFill>
        <a:latin typeface="Times New Roman" pitchFamily="18" charset="0"/>
        <a:ea typeface="+mn-ea"/>
        <a:cs typeface="+mn-cs"/>
      </a:defRPr>
    </a:lvl7pPr>
    <a:lvl8pPr marL="3200400" algn="l" defTabSz="914400" rtl="0" eaLnBrk="1" latinLnBrk="0" hangingPunct="1">
      <a:defRPr kumimoji="1" sz="2400" kern="1200">
        <a:solidFill>
          <a:schemeClr val="tx1"/>
        </a:solidFill>
        <a:latin typeface="Times New Roman" pitchFamily="18" charset="0"/>
        <a:ea typeface="+mn-ea"/>
        <a:cs typeface="+mn-cs"/>
      </a:defRPr>
    </a:lvl8pPr>
    <a:lvl9pPr marL="3657600" algn="l" defTabSz="914400" rtl="0" eaLnBrk="1" latinLnBrk="0" hangingPunct="1">
      <a:defRPr kumimoji="1" sz="2400" kern="1200">
        <a:solidFill>
          <a:schemeClr val="tx1"/>
        </a:solidFill>
        <a:latin typeface="Times New Roman" pitchFamily="18"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FFFF"/>
    <a:srgbClr val="FFFFFF"/>
    <a:srgbClr val="00FF00"/>
    <a:srgbClr val="FFFF66"/>
    <a:srgbClr val="FFCC00"/>
    <a:srgbClr val="00C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inimized" horzBarState="maximized">
    <p:restoredLeft sz="24716" autoAdjust="0"/>
    <p:restoredTop sz="90929"/>
  </p:normalViewPr>
  <p:slideViewPr>
    <p:cSldViewPr>
      <p:cViewPr>
        <p:scale>
          <a:sx n="41" d="100"/>
          <a:sy n="41" d="100"/>
        </p:scale>
        <p:origin x="-1650" y="-92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33" d="100"/>
        <a:sy n="33" d="100"/>
      </p:scale>
      <p:origin x="0" y="2448"/>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handoutMaster" Target="handoutMasters/handoutMaster1.xml"/><Relationship Id="rId7" Type="http://schemas.openxmlformats.org/officeDocument/2006/relationships/slide" Target="slides/slide6.xml"/><Relationship Id="rId71"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3.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9.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0.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25.w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103.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362"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0" hangingPunct="0">
              <a:defRPr kumimoji="0" sz="1200" smtClean="0">
                <a:latin typeface="Times New Roman" charset="0"/>
              </a:defRPr>
            </a:lvl1pPr>
          </a:lstStyle>
          <a:p>
            <a:pPr>
              <a:defRPr/>
            </a:pPr>
            <a:endParaRPr lang="fr-FR"/>
          </a:p>
        </p:txBody>
      </p:sp>
      <p:sp>
        <p:nvSpPr>
          <p:cNvPr id="15363" name="Rectangle 3"/>
          <p:cNvSpPr>
            <a:spLocks noGrp="1" noChangeArrowheads="1"/>
          </p:cNvSpPr>
          <p:nvPr>
            <p:ph type="dt" sz="quarter" idx="1"/>
          </p:nvPr>
        </p:nvSpPr>
        <p:spPr bwMode="auto">
          <a:xfrm>
            <a:off x="388620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0" hangingPunct="0">
              <a:defRPr kumimoji="0" sz="1200" smtClean="0">
                <a:latin typeface="Times New Roman" charset="0"/>
              </a:defRPr>
            </a:lvl1pPr>
          </a:lstStyle>
          <a:p>
            <a:pPr>
              <a:defRPr/>
            </a:pPr>
            <a:endParaRPr lang="fr-FR"/>
          </a:p>
        </p:txBody>
      </p:sp>
      <p:sp>
        <p:nvSpPr>
          <p:cNvPr id="15364" name="Rectangle 4"/>
          <p:cNvSpPr>
            <a:spLocks noGrp="1" noChangeArrowheads="1"/>
          </p:cNvSpPr>
          <p:nvPr>
            <p:ph type="ftr" sz="quarter" idx="2"/>
          </p:nvPr>
        </p:nvSpPr>
        <p:spPr bwMode="auto">
          <a:xfrm>
            <a:off x="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eaLnBrk="0" hangingPunct="0">
              <a:defRPr kumimoji="0" sz="1200" smtClean="0">
                <a:latin typeface="Times New Roman" charset="0"/>
              </a:defRPr>
            </a:lvl1pPr>
          </a:lstStyle>
          <a:p>
            <a:pPr>
              <a:defRPr/>
            </a:pPr>
            <a:endParaRPr lang="fr-FR"/>
          </a:p>
        </p:txBody>
      </p:sp>
      <p:sp>
        <p:nvSpPr>
          <p:cNvPr id="15365" name="Rectangle 5"/>
          <p:cNvSpPr>
            <a:spLocks noGrp="1" noChangeArrowheads="1"/>
          </p:cNvSpPr>
          <p:nvPr>
            <p:ph type="sldNum" sz="quarter" idx="3"/>
          </p:nvPr>
        </p:nvSpPr>
        <p:spPr bwMode="auto">
          <a:xfrm>
            <a:off x="388620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eaLnBrk="0" hangingPunct="0">
              <a:defRPr kumimoji="0" sz="1200" smtClean="0">
                <a:latin typeface="Times New Roman" charset="0"/>
              </a:defRPr>
            </a:lvl1pPr>
          </a:lstStyle>
          <a:p>
            <a:pPr>
              <a:defRPr/>
            </a:pPr>
            <a:fld id="{D21B9568-DFCB-4D40-A7F4-716EBE464B43}" type="slidenum">
              <a:rPr lang="fr-FR"/>
              <a:pPr>
                <a:defRPr/>
              </a:pPr>
              <a:t>‹N°›</a:t>
            </a:fld>
            <a:endParaRPr lang="fr-FR"/>
          </a:p>
        </p:txBody>
      </p:sp>
    </p:spTree>
    <p:extLst>
      <p:ext uri="{BB962C8B-B14F-4D97-AF65-F5344CB8AC3E}">
        <p14:creationId xmlns:p14="http://schemas.microsoft.com/office/powerpoint/2010/main" val="307906371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410" name="Rectangle 1026"/>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0" hangingPunct="0">
              <a:defRPr kumimoji="0" sz="1200" smtClean="0">
                <a:latin typeface="Times New Roman" charset="0"/>
              </a:defRPr>
            </a:lvl1pPr>
          </a:lstStyle>
          <a:p>
            <a:pPr>
              <a:defRPr/>
            </a:pPr>
            <a:endParaRPr lang="fr-FR"/>
          </a:p>
        </p:txBody>
      </p:sp>
      <p:sp>
        <p:nvSpPr>
          <p:cNvPr id="17411" name="Rectangle 1027"/>
          <p:cNvSpPr>
            <a:spLocks noGrp="1" noChangeArrowheads="1"/>
          </p:cNvSpPr>
          <p:nvPr>
            <p:ph type="dt" idx="1"/>
          </p:nvPr>
        </p:nvSpPr>
        <p:spPr bwMode="auto">
          <a:xfrm>
            <a:off x="388620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0" hangingPunct="0">
              <a:defRPr kumimoji="0" sz="1200" smtClean="0">
                <a:latin typeface="Times New Roman" charset="0"/>
              </a:defRPr>
            </a:lvl1pPr>
          </a:lstStyle>
          <a:p>
            <a:pPr>
              <a:defRPr/>
            </a:pPr>
            <a:endParaRPr lang="fr-FR"/>
          </a:p>
        </p:txBody>
      </p:sp>
      <p:sp>
        <p:nvSpPr>
          <p:cNvPr id="82948" name="Rectangle 1028"/>
          <p:cNvSpPr>
            <a:spLocks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17413" name="Rectangle 1029"/>
          <p:cNvSpPr>
            <a:spLocks noGrp="1" noChangeArrowheads="1"/>
          </p:cNvSpPr>
          <p:nvPr>
            <p:ph type="body" sz="quarter" idx="3"/>
          </p:nvPr>
        </p:nvSpPr>
        <p:spPr bwMode="auto">
          <a:xfrm>
            <a:off x="914400" y="4343400"/>
            <a:ext cx="50292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fr-FR" noProof="0" smtClean="0"/>
              <a:t>Cliquez pour modifier les styles du texte du masque</a:t>
            </a:r>
          </a:p>
          <a:p>
            <a:pPr lvl="1"/>
            <a:r>
              <a:rPr lang="fr-FR" noProof="0" smtClean="0"/>
              <a:t>Deuxième niveau</a:t>
            </a:r>
          </a:p>
          <a:p>
            <a:pPr lvl="2"/>
            <a:r>
              <a:rPr lang="fr-FR" noProof="0" smtClean="0"/>
              <a:t>Troisième niveau</a:t>
            </a:r>
          </a:p>
          <a:p>
            <a:pPr lvl="3"/>
            <a:r>
              <a:rPr lang="fr-FR" noProof="0" smtClean="0"/>
              <a:t>Quatrième niveau</a:t>
            </a:r>
          </a:p>
          <a:p>
            <a:pPr lvl="4"/>
            <a:r>
              <a:rPr lang="fr-FR" noProof="0" smtClean="0"/>
              <a:t>Cinquième niveau</a:t>
            </a:r>
          </a:p>
        </p:txBody>
      </p:sp>
      <p:sp>
        <p:nvSpPr>
          <p:cNvPr id="17414" name="Rectangle 1030"/>
          <p:cNvSpPr>
            <a:spLocks noGrp="1" noChangeArrowheads="1"/>
          </p:cNvSpPr>
          <p:nvPr>
            <p:ph type="ftr" sz="quarter" idx="4"/>
          </p:nvPr>
        </p:nvSpPr>
        <p:spPr bwMode="auto">
          <a:xfrm>
            <a:off x="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eaLnBrk="0" hangingPunct="0">
              <a:defRPr kumimoji="0" sz="1200" smtClean="0">
                <a:latin typeface="Times New Roman" charset="0"/>
              </a:defRPr>
            </a:lvl1pPr>
          </a:lstStyle>
          <a:p>
            <a:pPr>
              <a:defRPr/>
            </a:pPr>
            <a:endParaRPr lang="fr-FR"/>
          </a:p>
        </p:txBody>
      </p:sp>
      <p:sp>
        <p:nvSpPr>
          <p:cNvPr id="17415" name="Rectangle 1031"/>
          <p:cNvSpPr>
            <a:spLocks noGrp="1" noChangeArrowheads="1"/>
          </p:cNvSpPr>
          <p:nvPr>
            <p:ph type="sldNum" sz="quarter" idx="5"/>
          </p:nvPr>
        </p:nvSpPr>
        <p:spPr bwMode="auto">
          <a:xfrm>
            <a:off x="388620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eaLnBrk="0" hangingPunct="0">
              <a:defRPr kumimoji="0" sz="1200" smtClean="0">
                <a:latin typeface="Times New Roman" charset="0"/>
              </a:defRPr>
            </a:lvl1pPr>
          </a:lstStyle>
          <a:p>
            <a:pPr>
              <a:defRPr/>
            </a:pPr>
            <a:fld id="{180C787A-CC34-4188-92FE-1EDCE92FBAF6}" type="slidenum">
              <a:rPr lang="fr-FR"/>
              <a:pPr>
                <a:defRPr/>
              </a:pPr>
              <a:t>‹N°›</a:t>
            </a:fld>
            <a:endParaRPr lang="fr-FR"/>
          </a:p>
        </p:txBody>
      </p:sp>
    </p:spTree>
    <p:extLst>
      <p:ext uri="{BB962C8B-B14F-4D97-AF65-F5344CB8AC3E}">
        <p14:creationId xmlns:p14="http://schemas.microsoft.com/office/powerpoint/2010/main" val="78888392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kumimoji="1" sz="1200" kern="1200">
        <a:solidFill>
          <a:schemeClr val="tx1"/>
        </a:solidFill>
        <a:latin typeface="Times New Roman" charset="0"/>
        <a:ea typeface="+mn-ea"/>
        <a:cs typeface="+mn-cs"/>
      </a:defRPr>
    </a:lvl1pPr>
    <a:lvl2pPr marL="457200" algn="l" rtl="0" eaLnBrk="0" fontAlgn="base" hangingPunct="0">
      <a:spcBef>
        <a:spcPct val="30000"/>
      </a:spcBef>
      <a:spcAft>
        <a:spcPct val="0"/>
      </a:spcAft>
      <a:defRPr kumimoji="1" sz="1200" kern="1200">
        <a:solidFill>
          <a:schemeClr val="tx1"/>
        </a:solidFill>
        <a:latin typeface="Times New Roman" charset="0"/>
        <a:ea typeface="+mn-ea"/>
        <a:cs typeface="+mn-cs"/>
      </a:defRPr>
    </a:lvl2pPr>
    <a:lvl3pPr marL="914400" algn="l" rtl="0" eaLnBrk="0" fontAlgn="base" hangingPunct="0">
      <a:spcBef>
        <a:spcPct val="30000"/>
      </a:spcBef>
      <a:spcAft>
        <a:spcPct val="0"/>
      </a:spcAft>
      <a:defRPr kumimoji="1" sz="1200" kern="1200">
        <a:solidFill>
          <a:schemeClr val="tx1"/>
        </a:solidFill>
        <a:latin typeface="Times New Roman" charset="0"/>
        <a:ea typeface="+mn-ea"/>
        <a:cs typeface="+mn-cs"/>
      </a:defRPr>
    </a:lvl3pPr>
    <a:lvl4pPr marL="1371600" algn="l" rtl="0" eaLnBrk="0" fontAlgn="base" hangingPunct="0">
      <a:spcBef>
        <a:spcPct val="30000"/>
      </a:spcBef>
      <a:spcAft>
        <a:spcPct val="0"/>
      </a:spcAft>
      <a:defRPr kumimoji="1" sz="1200" kern="1200">
        <a:solidFill>
          <a:schemeClr val="tx1"/>
        </a:solidFill>
        <a:latin typeface="Times New Roman" charset="0"/>
        <a:ea typeface="+mn-ea"/>
        <a:cs typeface="+mn-cs"/>
      </a:defRPr>
    </a:lvl4pPr>
    <a:lvl5pPr marL="1828800" algn="l" rtl="0" eaLnBrk="0" fontAlgn="base" hangingPunct="0">
      <a:spcBef>
        <a:spcPct val="30000"/>
      </a:spcBef>
      <a:spcAft>
        <a:spcPct val="0"/>
      </a:spcAft>
      <a:defRPr kumimoji="1" sz="1200" kern="1200">
        <a:solidFill>
          <a:schemeClr val="tx1"/>
        </a:solidFill>
        <a:latin typeface="Times New Roman"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1031"/>
          <p:cNvSpPr>
            <a:spLocks noGrp="1" noChangeArrowheads="1"/>
          </p:cNvSpPr>
          <p:nvPr>
            <p:ph type="sldNum" sz="quarter" idx="5"/>
          </p:nvPr>
        </p:nvSpPr>
        <p:spPr>
          <a:noFill/>
        </p:spPr>
        <p:txBody>
          <a:bodyPr/>
          <a:lstStyle>
            <a:lvl1pPr eaLnBrk="0" hangingPunct="0">
              <a:defRPr kumimoji="1" sz="2400">
                <a:solidFill>
                  <a:schemeClr val="tx1"/>
                </a:solidFill>
                <a:latin typeface="Times New Roman" pitchFamily="18" charset="0"/>
              </a:defRPr>
            </a:lvl1pPr>
            <a:lvl2pPr marL="742950" indent="-285750" eaLnBrk="0" hangingPunct="0">
              <a:defRPr kumimoji="1" sz="2400">
                <a:solidFill>
                  <a:schemeClr val="tx1"/>
                </a:solidFill>
                <a:latin typeface="Times New Roman" pitchFamily="18" charset="0"/>
              </a:defRPr>
            </a:lvl2pPr>
            <a:lvl3pPr marL="1143000" indent="-228600" eaLnBrk="0" hangingPunct="0">
              <a:defRPr kumimoji="1" sz="2400">
                <a:solidFill>
                  <a:schemeClr val="tx1"/>
                </a:solidFill>
                <a:latin typeface="Times New Roman" pitchFamily="18" charset="0"/>
              </a:defRPr>
            </a:lvl3pPr>
            <a:lvl4pPr marL="1600200" indent="-228600" eaLnBrk="0" hangingPunct="0">
              <a:defRPr kumimoji="1" sz="2400">
                <a:solidFill>
                  <a:schemeClr val="tx1"/>
                </a:solidFill>
                <a:latin typeface="Times New Roman" pitchFamily="18" charset="0"/>
              </a:defRPr>
            </a:lvl4pPr>
            <a:lvl5pPr marL="2057400" indent="-228600" eaLnBrk="0" hangingPunct="0">
              <a:defRPr kumimoji="1" sz="2400">
                <a:solidFill>
                  <a:schemeClr val="tx1"/>
                </a:solidFill>
                <a:latin typeface="Times New Roman" pitchFamily="18" charset="0"/>
              </a:defRPr>
            </a:lvl5pPr>
            <a:lvl6pPr marL="2514600" indent="-228600" eaLnBrk="0" fontAlgn="base" hangingPunct="0">
              <a:spcBef>
                <a:spcPct val="0"/>
              </a:spcBef>
              <a:spcAft>
                <a:spcPct val="0"/>
              </a:spcAft>
              <a:defRPr kumimoji="1" sz="2400">
                <a:solidFill>
                  <a:schemeClr val="tx1"/>
                </a:solidFill>
                <a:latin typeface="Times New Roman" pitchFamily="18" charset="0"/>
              </a:defRPr>
            </a:lvl6pPr>
            <a:lvl7pPr marL="2971800" indent="-228600" eaLnBrk="0" fontAlgn="base" hangingPunct="0">
              <a:spcBef>
                <a:spcPct val="0"/>
              </a:spcBef>
              <a:spcAft>
                <a:spcPct val="0"/>
              </a:spcAft>
              <a:defRPr kumimoji="1" sz="2400">
                <a:solidFill>
                  <a:schemeClr val="tx1"/>
                </a:solidFill>
                <a:latin typeface="Times New Roman" pitchFamily="18" charset="0"/>
              </a:defRPr>
            </a:lvl7pPr>
            <a:lvl8pPr marL="3429000" indent="-228600" eaLnBrk="0" fontAlgn="base" hangingPunct="0">
              <a:spcBef>
                <a:spcPct val="0"/>
              </a:spcBef>
              <a:spcAft>
                <a:spcPct val="0"/>
              </a:spcAft>
              <a:defRPr kumimoji="1" sz="2400">
                <a:solidFill>
                  <a:schemeClr val="tx1"/>
                </a:solidFill>
                <a:latin typeface="Times New Roman" pitchFamily="18" charset="0"/>
              </a:defRPr>
            </a:lvl8pPr>
            <a:lvl9pPr marL="3886200" indent="-228600" eaLnBrk="0" fontAlgn="base" hangingPunct="0">
              <a:spcBef>
                <a:spcPct val="0"/>
              </a:spcBef>
              <a:spcAft>
                <a:spcPct val="0"/>
              </a:spcAft>
              <a:defRPr kumimoji="1" sz="2400">
                <a:solidFill>
                  <a:schemeClr val="tx1"/>
                </a:solidFill>
                <a:latin typeface="Times New Roman" pitchFamily="18" charset="0"/>
              </a:defRPr>
            </a:lvl9pPr>
          </a:lstStyle>
          <a:p>
            <a:fld id="{5A4D1AA9-4ABD-47B9-BF73-6A9EF516E23A}" type="slidenum">
              <a:rPr kumimoji="0" lang="fr-FR" altLang="fr-FR" sz="1200"/>
              <a:pPr/>
              <a:t>1</a:t>
            </a:fld>
            <a:endParaRPr kumimoji="0" lang="fr-FR" altLang="fr-FR" sz="1200"/>
          </a:p>
        </p:txBody>
      </p:sp>
      <p:sp>
        <p:nvSpPr>
          <p:cNvPr id="83971" name="Rectangle 2"/>
          <p:cNvSpPr>
            <a:spLocks noChangeArrowheads="1" noTextEdit="1"/>
          </p:cNvSpPr>
          <p:nvPr>
            <p:ph type="sldImg"/>
          </p:nvPr>
        </p:nvSpPr>
        <p:spPr>
          <a:ln/>
        </p:spPr>
      </p:sp>
      <p:sp>
        <p:nvSpPr>
          <p:cNvPr id="83972" name="Rectangle 3"/>
          <p:cNvSpPr>
            <a:spLocks noGrp="1" noChangeArrowheads="1"/>
          </p:cNvSpPr>
          <p:nvPr>
            <p:ph type="body" idx="1"/>
          </p:nvPr>
        </p:nvSpPr>
        <p:spPr>
          <a:noFill/>
        </p:spPr>
        <p:txBody>
          <a:bodyPr/>
          <a:lstStyle/>
          <a:p>
            <a:pPr eaLnBrk="1" hangingPunct="1"/>
            <a:endParaRPr lang="fr-FR" altLang="fr-FR" smtClean="0">
              <a:latin typeface="Times New Roman" pitchFamily="18"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1031"/>
          <p:cNvSpPr>
            <a:spLocks noGrp="1" noChangeArrowheads="1"/>
          </p:cNvSpPr>
          <p:nvPr>
            <p:ph type="sldNum" sz="quarter" idx="5"/>
          </p:nvPr>
        </p:nvSpPr>
        <p:spPr>
          <a:noFill/>
        </p:spPr>
        <p:txBody>
          <a:bodyPr/>
          <a:lstStyle>
            <a:lvl1pPr eaLnBrk="0" hangingPunct="0">
              <a:defRPr kumimoji="1" sz="2400">
                <a:solidFill>
                  <a:schemeClr val="tx1"/>
                </a:solidFill>
                <a:latin typeface="Times New Roman" pitchFamily="18" charset="0"/>
              </a:defRPr>
            </a:lvl1pPr>
            <a:lvl2pPr marL="742950" indent="-285750" eaLnBrk="0" hangingPunct="0">
              <a:defRPr kumimoji="1" sz="2400">
                <a:solidFill>
                  <a:schemeClr val="tx1"/>
                </a:solidFill>
                <a:latin typeface="Times New Roman" pitchFamily="18" charset="0"/>
              </a:defRPr>
            </a:lvl2pPr>
            <a:lvl3pPr marL="1143000" indent="-228600" eaLnBrk="0" hangingPunct="0">
              <a:defRPr kumimoji="1" sz="2400">
                <a:solidFill>
                  <a:schemeClr val="tx1"/>
                </a:solidFill>
                <a:latin typeface="Times New Roman" pitchFamily="18" charset="0"/>
              </a:defRPr>
            </a:lvl3pPr>
            <a:lvl4pPr marL="1600200" indent="-228600" eaLnBrk="0" hangingPunct="0">
              <a:defRPr kumimoji="1" sz="2400">
                <a:solidFill>
                  <a:schemeClr val="tx1"/>
                </a:solidFill>
                <a:latin typeface="Times New Roman" pitchFamily="18" charset="0"/>
              </a:defRPr>
            </a:lvl4pPr>
            <a:lvl5pPr marL="2057400" indent="-228600" eaLnBrk="0" hangingPunct="0">
              <a:defRPr kumimoji="1" sz="2400">
                <a:solidFill>
                  <a:schemeClr val="tx1"/>
                </a:solidFill>
                <a:latin typeface="Times New Roman" pitchFamily="18" charset="0"/>
              </a:defRPr>
            </a:lvl5pPr>
            <a:lvl6pPr marL="2514600" indent="-228600" eaLnBrk="0" fontAlgn="base" hangingPunct="0">
              <a:spcBef>
                <a:spcPct val="0"/>
              </a:spcBef>
              <a:spcAft>
                <a:spcPct val="0"/>
              </a:spcAft>
              <a:defRPr kumimoji="1" sz="2400">
                <a:solidFill>
                  <a:schemeClr val="tx1"/>
                </a:solidFill>
                <a:latin typeface="Times New Roman" pitchFamily="18" charset="0"/>
              </a:defRPr>
            </a:lvl6pPr>
            <a:lvl7pPr marL="2971800" indent="-228600" eaLnBrk="0" fontAlgn="base" hangingPunct="0">
              <a:spcBef>
                <a:spcPct val="0"/>
              </a:spcBef>
              <a:spcAft>
                <a:spcPct val="0"/>
              </a:spcAft>
              <a:defRPr kumimoji="1" sz="2400">
                <a:solidFill>
                  <a:schemeClr val="tx1"/>
                </a:solidFill>
                <a:latin typeface="Times New Roman" pitchFamily="18" charset="0"/>
              </a:defRPr>
            </a:lvl7pPr>
            <a:lvl8pPr marL="3429000" indent="-228600" eaLnBrk="0" fontAlgn="base" hangingPunct="0">
              <a:spcBef>
                <a:spcPct val="0"/>
              </a:spcBef>
              <a:spcAft>
                <a:spcPct val="0"/>
              </a:spcAft>
              <a:defRPr kumimoji="1" sz="2400">
                <a:solidFill>
                  <a:schemeClr val="tx1"/>
                </a:solidFill>
                <a:latin typeface="Times New Roman" pitchFamily="18" charset="0"/>
              </a:defRPr>
            </a:lvl8pPr>
            <a:lvl9pPr marL="3886200" indent="-228600" eaLnBrk="0" fontAlgn="base" hangingPunct="0">
              <a:spcBef>
                <a:spcPct val="0"/>
              </a:spcBef>
              <a:spcAft>
                <a:spcPct val="0"/>
              </a:spcAft>
              <a:defRPr kumimoji="1" sz="2400">
                <a:solidFill>
                  <a:schemeClr val="tx1"/>
                </a:solidFill>
                <a:latin typeface="Times New Roman" pitchFamily="18" charset="0"/>
              </a:defRPr>
            </a:lvl9pPr>
          </a:lstStyle>
          <a:p>
            <a:fld id="{FF6616D7-34F8-46D5-BEF6-5498136FFEFF}" type="slidenum">
              <a:rPr kumimoji="0" lang="fr-FR" altLang="fr-FR" sz="1200"/>
              <a:pPr/>
              <a:t>2</a:t>
            </a:fld>
            <a:endParaRPr kumimoji="0" lang="fr-FR" altLang="fr-FR" sz="1200"/>
          </a:p>
        </p:txBody>
      </p:sp>
      <p:sp>
        <p:nvSpPr>
          <p:cNvPr id="84995" name="Rectangle 1026"/>
          <p:cNvSpPr>
            <a:spLocks noChangeArrowheads="1" noTextEdit="1"/>
          </p:cNvSpPr>
          <p:nvPr>
            <p:ph type="sldImg"/>
          </p:nvPr>
        </p:nvSpPr>
        <p:spPr>
          <a:solidFill>
            <a:srgbClr val="FFFFFF"/>
          </a:solidFill>
          <a:ln/>
        </p:spPr>
      </p:sp>
      <p:sp>
        <p:nvSpPr>
          <p:cNvPr id="84996" name="Rectangle 1027"/>
          <p:cNvSpPr>
            <a:spLocks noChangeArrowheads="1"/>
          </p:cNvSpPr>
          <p:nvPr>
            <p:ph type="body" idx="1"/>
          </p:nvPr>
        </p:nvSpPr>
        <p:spPr>
          <a:solidFill>
            <a:srgbClr val="FFFFFF"/>
          </a:solidFill>
          <a:ln w="12700">
            <a:solidFill>
              <a:srgbClr val="000000"/>
            </a:solidFill>
            <a:miter lim="800000"/>
            <a:headEnd type="none" w="sm" len="sm"/>
            <a:tailEnd type="none" w="sm" len="sm"/>
          </a:ln>
        </p:spPr>
        <p:txBody>
          <a:bodyPr/>
          <a:lstStyle/>
          <a:p>
            <a:pPr eaLnBrk="1" hangingPunct="1"/>
            <a:endParaRPr lang="fr-FR" altLang="fr-FR" smtClean="0">
              <a:latin typeface="Times New Roman" pitchFamily="18"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1031"/>
          <p:cNvSpPr>
            <a:spLocks noGrp="1" noChangeArrowheads="1"/>
          </p:cNvSpPr>
          <p:nvPr>
            <p:ph type="sldNum" sz="quarter" idx="5"/>
          </p:nvPr>
        </p:nvSpPr>
        <p:spPr>
          <a:noFill/>
        </p:spPr>
        <p:txBody>
          <a:bodyPr/>
          <a:lstStyle>
            <a:lvl1pPr eaLnBrk="0" hangingPunct="0">
              <a:defRPr kumimoji="1" sz="2400">
                <a:solidFill>
                  <a:schemeClr val="tx1"/>
                </a:solidFill>
                <a:latin typeface="Times New Roman" pitchFamily="18" charset="0"/>
              </a:defRPr>
            </a:lvl1pPr>
            <a:lvl2pPr marL="742950" indent="-285750" eaLnBrk="0" hangingPunct="0">
              <a:defRPr kumimoji="1" sz="2400">
                <a:solidFill>
                  <a:schemeClr val="tx1"/>
                </a:solidFill>
                <a:latin typeface="Times New Roman" pitchFamily="18" charset="0"/>
              </a:defRPr>
            </a:lvl2pPr>
            <a:lvl3pPr marL="1143000" indent="-228600" eaLnBrk="0" hangingPunct="0">
              <a:defRPr kumimoji="1" sz="2400">
                <a:solidFill>
                  <a:schemeClr val="tx1"/>
                </a:solidFill>
                <a:latin typeface="Times New Roman" pitchFamily="18" charset="0"/>
              </a:defRPr>
            </a:lvl3pPr>
            <a:lvl4pPr marL="1600200" indent="-228600" eaLnBrk="0" hangingPunct="0">
              <a:defRPr kumimoji="1" sz="2400">
                <a:solidFill>
                  <a:schemeClr val="tx1"/>
                </a:solidFill>
                <a:latin typeface="Times New Roman" pitchFamily="18" charset="0"/>
              </a:defRPr>
            </a:lvl4pPr>
            <a:lvl5pPr marL="2057400" indent="-228600" eaLnBrk="0" hangingPunct="0">
              <a:defRPr kumimoji="1" sz="2400">
                <a:solidFill>
                  <a:schemeClr val="tx1"/>
                </a:solidFill>
                <a:latin typeface="Times New Roman" pitchFamily="18" charset="0"/>
              </a:defRPr>
            </a:lvl5pPr>
            <a:lvl6pPr marL="2514600" indent="-228600" eaLnBrk="0" fontAlgn="base" hangingPunct="0">
              <a:spcBef>
                <a:spcPct val="0"/>
              </a:spcBef>
              <a:spcAft>
                <a:spcPct val="0"/>
              </a:spcAft>
              <a:defRPr kumimoji="1" sz="2400">
                <a:solidFill>
                  <a:schemeClr val="tx1"/>
                </a:solidFill>
                <a:latin typeface="Times New Roman" pitchFamily="18" charset="0"/>
              </a:defRPr>
            </a:lvl6pPr>
            <a:lvl7pPr marL="2971800" indent="-228600" eaLnBrk="0" fontAlgn="base" hangingPunct="0">
              <a:spcBef>
                <a:spcPct val="0"/>
              </a:spcBef>
              <a:spcAft>
                <a:spcPct val="0"/>
              </a:spcAft>
              <a:defRPr kumimoji="1" sz="2400">
                <a:solidFill>
                  <a:schemeClr val="tx1"/>
                </a:solidFill>
                <a:latin typeface="Times New Roman" pitchFamily="18" charset="0"/>
              </a:defRPr>
            </a:lvl7pPr>
            <a:lvl8pPr marL="3429000" indent="-228600" eaLnBrk="0" fontAlgn="base" hangingPunct="0">
              <a:spcBef>
                <a:spcPct val="0"/>
              </a:spcBef>
              <a:spcAft>
                <a:spcPct val="0"/>
              </a:spcAft>
              <a:defRPr kumimoji="1" sz="2400">
                <a:solidFill>
                  <a:schemeClr val="tx1"/>
                </a:solidFill>
                <a:latin typeface="Times New Roman" pitchFamily="18" charset="0"/>
              </a:defRPr>
            </a:lvl8pPr>
            <a:lvl9pPr marL="3886200" indent="-228600" eaLnBrk="0" fontAlgn="base" hangingPunct="0">
              <a:spcBef>
                <a:spcPct val="0"/>
              </a:spcBef>
              <a:spcAft>
                <a:spcPct val="0"/>
              </a:spcAft>
              <a:defRPr kumimoji="1" sz="2400">
                <a:solidFill>
                  <a:schemeClr val="tx1"/>
                </a:solidFill>
                <a:latin typeface="Times New Roman" pitchFamily="18" charset="0"/>
              </a:defRPr>
            </a:lvl9pPr>
          </a:lstStyle>
          <a:p>
            <a:fld id="{E2EA2796-10A9-49B9-AE3C-71514AB7C3DC}" type="slidenum">
              <a:rPr kumimoji="0" lang="fr-FR" altLang="fr-FR" sz="1200"/>
              <a:pPr/>
              <a:t>3</a:t>
            </a:fld>
            <a:endParaRPr kumimoji="0" lang="fr-FR" altLang="fr-FR" sz="1200"/>
          </a:p>
        </p:txBody>
      </p:sp>
      <p:sp>
        <p:nvSpPr>
          <p:cNvPr id="86019" name="Rectangle 2"/>
          <p:cNvSpPr>
            <a:spLocks noChangeArrowheads="1" noTextEdit="1"/>
          </p:cNvSpPr>
          <p:nvPr>
            <p:ph type="sldImg"/>
          </p:nvPr>
        </p:nvSpPr>
        <p:spPr>
          <a:ln/>
        </p:spPr>
      </p:sp>
      <p:sp>
        <p:nvSpPr>
          <p:cNvPr id="86020" name="Rectangle 3"/>
          <p:cNvSpPr>
            <a:spLocks noGrp="1" noChangeArrowheads="1"/>
          </p:cNvSpPr>
          <p:nvPr>
            <p:ph type="body" idx="1"/>
          </p:nvPr>
        </p:nvSpPr>
        <p:spPr>
          <a:noFill/>
        </p:spPr>
        <p:txBody>
          <a:bodyPr/>
          <a:lstStyle/>
          <a:p>
            <a:pPr eaLnBrk="1" hangingPunct="1"/>
            <a:endParaRPr lang="fr-FR" altLang="fr-FR" smtClean="0">
              <a:latin typeface="Times New Roman" pitchFamily="18"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1031"/>
          <p:cNvSpPr>
            <a:spLocks noGrp="1" noChangeArrowheads="1"/>
          </p:cNvSpPr>
          <p:nvPr>
            <p:ph type="sldNum" sz="quarter" idx="5"/>
          </p:nvPr>
        </p:nvSpPr>
        <p:spPr>
          <a:noFill/>
        </p:spPr>
        <p:txBody>
          <a:bodyPr/>
          <a:lstStyle>
            <a:lvl1pPr eaLnBrk="0" hangingPunct="0">
              <a:defRPr kumimoji="1" sz="2400">
                <a:solidFill>
                  <a:schemeClr val="tx1"/>
                </a:solidFill>
                <a:latin typeface="Times New Roman" pitchFamily="18" charset="0"/>
              </a:defRPr>
            </a:lvl1pPr>
            <a:lvl2pPr marL="742950" indent="-285750" eaLnBrk="0" hangingPunct="0">
              <a:defRPr kumimoji="1" sz="2400">
                <a:solidFill>
                  <a:schemeClr val="tx1"/>
                </a:solidFill>
                <a:latin typeface="Times New Roman" pitchFamily="18" charset="0"/>
              </a:defRPr>
            </a:lvl2pPr>
            <a:lvl3pPr marL="1143000" indent="-228600" eaLnBrk="0" hangingPunct="0">
              <a:defRPr kumimoji="1" sz="2400">
                <a:solidFill>
                  <a:schemeClr val="tx1"/>
                </a:solidFill>
                <a:latin typeface="Times New Roman" pitchFamily="18" charset="0"/>
              </a:defRPr>
            </a:lvl3pPr>
            <a:lvl4pPr marL="1600200" indent="-228600" eaLnBrk="0" hangingPunct="0">
              <a:defRPr kumimoji="1" sz="2400">
                <a:solidFill>
                  <a:schemeClr val="tx1"/>
                </a:solidFill>
                <a:latin typeface="Times New Roman" pitchFamily="18" charset="0"/>
              </a:defRPr>
            </a:lvl4pPr>
            <a:lvl5pPr marL="2057400" indent="-228600" eaLnBrk="0" hangingPunct="0">
              <a:defRPr kumimoji="1" sz="2400">
                <a:solidFill>
                  <a:schemeClr val="tx1"/>
                </a:solidFill>
                <a:latin typeface="Times New Roman" pitchFamily="18" charset="0"/>
              </a:defRPr>
            </a:lvl5pPr>
            <a:lvl6pPr marL="2514600" indent="-228600" eaLnBrk="0" fontAlgn="base" hangingPunct="0">
              <a:spcBef>
                <a:spcPct val="0"/>
              </a:spcBef>
              <a:spcAft>
                <a:spcPct val="0"/>
              </a:spcAft>
              <a:defRPr kumimoji="1" sz="2400">
                <a:solidFill>
                  <a:schemeClr val="tx1"/>
                </a:solidFill>
                <a:latin typeface="Times New Roman" pitchFamily="18" charset="0"/>
              </a:defRPr>
            </a:lvl6pPr>
            <a:lvl7pPr marL="2971800" indent="-228600" eaLnBrk="0" fontAlgn="base" hangingPunct="0">
              <a:spcBef>
                <a:spcPct val="0"/>
              </a:spcBef>
              <a:spcAft>
                <a:spcPct val="0"/>
              </a:spcAft>
              <a:defRPr kumimoji="1" sz="2400">
                <a:solidFill>
                  <a:schemeClr val="tx1"/>
                </a:solidFill>
                <a:latin typeface="Times New Roman" pitchFamily="18" charset="0"/>
              </a:defRPr>
            </a:lvl7pPr>
            <a:lvl8pPr marL="3429000" indent="-228600" eaLnBrk="0" fontAlgn="base" hangingPunct="0">
              <a:spcBef>
                <a:spcPct val="0"/>
              </a:spcBef>
              <a:spcAft>
                <a:spcPct val="0"/>
              </a:spcAft>
              <a:defRPr kumimoji="1" sz="2400">
                <a:solidFill>
                  <a:schemeClr val="tx1"/>
                </a:solidFill>
                <a:latin typeface="Times New Roman" pitchFamily="18" charset="0"/>
              </a:defRPr>
            </a:lvl8pPr>
            <a:lvl9pPr marL="3886200" indent="-228600" eaLnBrk="0" fontAlgn="base" hangingPunct="0">
              <a:spcBef>
                <a:spcPct val="0"/>
              </a:spcBef>
              <a:spcAft>
                <a:spcPct val="0"/>
              </a:spcAft>
              <a:defRPr kumimoji="1" sz="2400">
                <a:solidFill>
                  <a:schemeClr val="tx1"/>
                </a:solidFill>
                <a:latin typeface="Times New Roman" pitchFamily="18" charset="0"/>
              </a:defRPr>
            </a:lvl9pPr>
          </a:lstStyle>
          <a:p>
            <a:fld id="{16EA4CD7-6E82-4F72-93CD-B377F03B9F2E}" type="slidenum">
              <a:rPr kumimoji="0" lang="fr-FR" altLang="fr-FR" sz="1200"/>
              <a:pPr/>
              <a:t>4</a:t>
            </a:fld>
            <a:endParaRPr kumimoji="0" lang="fr-FR" altLang="fr-FR" sz="1200"/>
          </a:p>
        </p:txBody>
      </p:sp>
      <p:sp>
        <p:nvSpPr>
          <p:cNvPr id="87043" name="Rectangle 2"/>
          <p:cNvSpPr>
            <a:spLocks noChangeArrowheads="1" noTextEdit="1"/>
          </p:cNvSpPr>
          <p:nvPr>
            <p:ph type="sldImg"/>
          </p:nvPr>
        </p:nvSpPr>
        <p:spPr>
          <a:ln/>
        </p:spPr>
      </p:sp>
      <p:sp>
        <p:nvSpPr>
          <p:cNvPr id="87044" name="Rectangle 3"/>
          <p:cNvSpPr>
            <a:spLocks noGrp="1" noChangeArrowheads="1"/>
          </p:cNvSpPr>
          <p:nvPr>
            <p:ph type="body" idx="1"/>
          </p:nvPr>
        </p:nvSpPr>
        <p:spPr>
          <a:noFill/>
        </p:spPr>
        <p:txBody>
          <a:bodyPr/>
          <a:lstStyle/>
          <a:p>
            <a:pPr eaLnBrk="1" hangingPunct="1"/>
            <a:endParaRPr lang="fr-FR" altLang="fr-FR" smtClean="0">
              <a:latin typeface="Times New Roman" pitchFamily="18"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1031"/>
          <p:cNvSpPr>
            <a:spLocks noGrp="1" noChangeArrowheads="1"/>
          </p:cNvSpPr>
          <p:nvPr>
            <p:ph type="sldNum" sz="quarter" idx="5"/>
          </p:nvPr>
        </p:nvSpPr>
        <p:spPr>
          <a:noFill/>
        </p:spPr>
        <p:txBody>
          <a:bodyPr/>
          <a:lstStyle>
            <a:lvl1pPr eaLnBrk="0" hangingPunct="0">
              <a:defRPr kumimoji="1" sz="2400">
                <a:solidFill>
                  <a:schemeClr val="tx1"/>
                </a:solidFill>
                <a:latin typeface="Times New Roman" pitchFamily="18" charset="0"/>
              </a:defRPr>
            </a:lvl1pPr>
            <a:lvl2pPr marL="742950" indent="-285750" eaLnBrk="0" hangingPunct="0">
              <a:defRPr kumimoji="1" sz="2400">
                <a:solidFill>
                  <a:schemeClr val="tx1"/>
                </a:solidFill>
                <a:latin typeface="Times New Roman" pitchFamily="18" charset="0"/>
              </a:defRPr>
            </a:lvl2pPr>
            <a:lvl3pPr marL="1143000" indent="-228600" eaLnBrk="0" hangingPunct="0">
              <a:defRPr kumimoji="1" sz="2400">
                <a:solidFill>
                  <a:schemeClr val="tx1"/>
                </a:solidFill>
                <a:latin typeface="Times New Roman" pitchFamily="18" charset="0"/>
              </a:defRPr>
            </a:lvl3pPr>
            <a:lvl4pPr marL="1600200" indent="-228600" eaLnBrk="0" hangingPunct="0">
              <a:defRPr kumimoji="1" sz="2400">
                <a:solidFill>
                  <a:schemeClr val="tx1"/>
                </a:solidFill>
                <a:latin typeface="Times New Roman" pitchFamily="18" charset="0"/>
              </a:defRPr>
            </a:lvl4pPr>
            <a:lvl5pPr marL="2057400" indent="-228600" eaLnBrk="0" hangingPunct="0">
              <a:defRPr kumimoji="1" sz="2400">
                <a:solidFill>
                  <a:schemeClr val="tx1"/>
                </a:solidFill>
                <a:latin typeface="Times New Roman" pitchFamily="18" charset="0"/>
              </a:defRPr>
            </a:lvl5pPr>
            <a:lvl6pPr marL="2514600" indent="-228600" eaLnBrk="0" fontAlgn="base" hangingPunct="0">
              <a:spcBef>
                <a:spcPct val="0"/>
              </a:spcBef>
              <a:spcAft>
                <a:spcPct val="0"/>
              </a:spcAft>
              <a:defRPr kumimoji="1" sz="2400">
                <a:solidFill>
                  <a:schemeClr val="tx1"/>
                </a:solidFill>
                <a:latin typeface="Times New Roman" pitchFamily="18" charset="0"/>
              </a:defRPr>
            </a:lvl6pPr>
            <a:lvl7pPr marL="2971800" indent="-228600" eaLnBrk="0" fontAlgn="base" hangingPunct="0">
              <a:spcBef>
                <a:spcPct val="0"/>
              </a:spcBef>
              <a:spcAft>
                <a:spcPct val="0"/>
              </a:spcAft>
              <a:defRPr kumimoji="1" sz="2400">
                <a:solidFill>
                  <a:schemeClr val="tx1"/>
                </a:solidFill>
                <a:latin typeface="Times New Roman" pitchFamily="18" charset="0"/>
              </a:defRPr>
            </a:lvl7pPr>
            <a:lvl8pPr marL="3429000" indent="-228600" eaLnBrk="0" fontAlgn="base" hangingPunct="0">
              <a:spcBef>
                <a:spcPct val="0"/>
              </a:spcBef>
              <a:spcAft>
                <a:spcPct val="0"/>
              </a:spcAft>
              <a:defRPr kumimoji="1" sz="2400">
                <a:solidFill>
                  <a:schemeClr val="tx1"/>
                </a:solidFill>
                <a:latin typeface="Times New Roman" pitchFamily="18" charset="0"/>
              </a:defRPr>
            </a:lvl8pPr>
            <a:lvl9pPr marL="3886200" indent="-228600" eaLnBrk="0" fontAlgn="base" hangingPunct="0">
              <a:spcBef>
                <a:spcPct val="0"/>
              </a:spcBef>
              <a:spcAft>
                <a:spcPct val="0"/>
              </a:spcAft>
              <a:defRPr kumimoji="1" sz="2400">
                <a:solidFill>
                  <a:schemeClr val="tx1"/>
                </a:solidFill>
                <a:latin typeface="Times New Roman" pitchFamily="18" charset="0"/>
              </a:defRPr>
            </a:lvl9pPr>
          </a:lstStyle>
          <a:p>
            <a:fld id="{6BA60083-D2EE-4578-9579-9414C35AC347}" type="slidenum">
              <a:rPr kumimoji="0" lang="fr-FR" altLang="fr-FR" sz="1200"/>
              <a:pPr/>
              <a:t>5</a:t>
            </a:fld>
            <a:endParaRPr kumimoji="0" lang="fr-FR" altLang="fr-FR" sz="1200"/>
          </a:p>
        </p:txBody>
      </p:sp>
      <p:sp>
        <p:nvSpPr>
          <p:cNvPr id="88067" name="Rectangle 1026"/>
          <p:cNvSpPr>
            <a:spLocks noChangeArrowheads="1" noTextEdit="1"/>
          </p:cNvSpPr>
          <p:nvPr>
            <p:ph type="sldImg"/>
          </p:nvPr>
        </p:nvSpPr>
        <p:spPr>
          <a:solidFill>
            <a:srgbClr val="FFFFFF"/>
          </a:solidFill>
          <a:ln/>
        </p:spPr>
      </p:sp>
      <p:sp>
        <p:nvSpPr>
          <p:cNvPr id="88068" name="Rectangle 1027"/>
          <p:cNvSpPr>
            <a:spLocks noChangeArrowheads="1"/>
          </p:cNvSpPr>
          <p:nvPr>
            <p:ph type="body" idx="1"/>
          </p:nvPr>
        </p:nvSpPr>
        <p:spPr>
          <a:solidFill>
            <a:srgbClr val="FFFFFF"/>
          </a:solidFill>
          <a:ln w="12700">
            <a:solidFill>
              <a:srgbClr val="000000"/>
            </a:solidFill>
            <a:miter lim="800000"/>
            <a:headEnd type="none" w="sm" len="sm"/>
            <a:tailEnd type="none" w="sm" len="sm"/>
          </a:ln>
        </p:spPr>
        <p:txBody>
          <a:bodyPr/>
          <a:lstStyle/>
          <a:p>
            <a:pPr eaLnBrk="1" hangingPunct="1"/>
            <a:endParaRPr lang="fr-FR" altLang="fr-FR" smtClean="0">
              <a:latin typeface="Times New Roman" pitchFamily="18"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1031"/>
          <p:cNvSpPr>
            <a:spLocks noGrp="1" noChangeArrowheads="1"/>
          </p:cNvSpPr>
          <p:nvPr>
            <p:ph type="sldNum" sz="quarter" idx="5"/>
          </p:nvPr>
        </p:nvSpPr>
        <p:spPr>
          <a:noFill/>
        </p:spPr>
        <p:txBody>
          <a:bodyPr/>
          <a:lstStyle>
            <a:lvl1pPr eaLnBrk="0" hangingPunct="0">
              <a:defRPr kumimoji="1" sz="2400">
                <a:solidFill>
                  <a:schemeClr val="tx1"/>
                </a:solidFill>
                <a:latin typeface="Times New Roman" pitchFamily="18" charset="0"/>
              </a:defRPr>
            </a:lvl1pPr>
            <a:lvl2pPr marL="742950" indent="-285750" eaLnBrk="0" hangingPunct="0">
              <a:defRPr kumimoji="1" sz="2400">
                <a:solidFill>
                  <a:schemeClr val="tx1"/>
                </a:solidFill>
                <a:latin typeface="Times New Roman" pitchFamily="18" charset="0"/>
              </a:defRPr>
            </a:lvl2pPr>
            <a:lvl3pPr marL="1143000" indent="-228600" eaLnBrk="0" hangingPunct="0">
              <a:defRPr kumimoji="1" sz="2400">
                <a:solidFill>
                  <a:schemeClr val="tx1"/>
                </a:solidFill>
                <a:latin typeface="Times New Roman" pitchFamily="18" charset="0"/>
              </a:defRPr>
            </a:lvl3pPr>
            <a:lvl4pPr marL="1600200" indent="-228600" eaLnBrk="0" hangingPunct="0">
              <a:defRPr kumimoji="1" sz="2400">
                <a:solidFill>
                  <a:schemeClr val="tx1"/>
                </a:solidFill>
                <a:latin typeface="Times New Roman" pitchFamily="18" charset="0"/>
              </a:defRPr>
            </a:lvl4pPr>
            <a:lvl5pPr marL="2057400" indent="-228600" eaLnBrk="0" hangingPunct="0">
              <a:defRPr kumimoji="1" sz="2400">
                <a:solidFill>
                  <a:schemeClr val="tx1"/>
                </a:solidFill>
                <a:latin typeface="Times New Roman" pitchFamily="18" charset="0"/>
              </a:defRPr>
            </a:lvl5pPr>
            <a:lvl6pPr marL="2514600" indent="-228600" eaLnBrk="0" fontAlgn="base" hangingPunct="0">
              <a:spcBef>
                <a:spcPct val="0"/>
              </a:spcBef>
              <a:spcAft>
                <a:spcPct val="0"/>
              </a:spcAft>
              <a:defRPr kumimoji="1" sz="2400">
                <a:solidFill>
                  <a:schemeClr val="tx1"/>
                </a:solidFill>
                <a:latin typeface="Times New Roman" pitchFamily="18" charset="0"/>
              </a:defRPr>
            </a:lvl6pPr>
            <a:lvl7pPr marL="2971800" indent="-228600" eaLnBrk="0" fontAlgn="base" hangingPunct="0">
              <a:spcBef>
                <a:spcPct val="0"/>
              </a:spcBef>
              <a:spcAft>
                <a:spcPct val="0"/>
              </a:spcAft>
              <a:defRPr kumimoji="1" sz="2400">
                <a:solidFill>
                  <a:schemeClr val="tx1"/>
                </a:solidFill>
                <a:latin typeface="Times New Roman" pitchFamily="18" charset="0"/>
              </a:defRPr>
            </a:lvl7pPr>
            <a:lvl8pPr marL="3429000" indent="-228600" eaLnBrk="0" fontAlgn="base" hangingPunct="0">
              <a:spcBef>
                <a:spcPct val="0"/>
              </a:spcBef>
              <a:spcAft>
                <a:spcPct val="0"/>
              </a:spcAft>
              <a:defRPr kumimoji="1" sz="2400">
                <a:solidFill>
                  <a:schemeClr val="tx1"/>
                </a:solidFill>
                <a:latin typeface="Times New Roman" pitchFamily="18" charset="0"/>
              </a:defRPr>
            </a:lvl8pPr>
            <a:lvl9pPr marL="3886200" indent="-228600" eaLnBrk="0" fontAlgn="base" hangingPunct="0">
              <a:spcBef>
                <a:spcPct val="0"/>
              </a:spcBef>
              <a:spcAft>
                <a:spcPct val="0"/>
              </a:spcAft>
              <a:defRPr kumimoji="1" sz="2400">
                <a:solidFill>
                  <a:schemeClr val="tx1"/>
                </a:solidFill>
                <a:latin typeface="Times New Roman" pitchFamily="18" charset="0"/>
              </a:defRPr>
            </a:lvl9pPr>
          </a:lstStyle>
          <a:p>
            <a:fld id="{D61995B0-DDB0-4C8C-B4A1-8678C2C8F009}" type="slidenum">
              <a:rPr kumimoji="0" lang="fr-FR" altLang="fr-FR" sz="1200"/>
              <a:pPr/>
              <a:t>14</a:t>
            </a:fld>
            <a:endParaRPr kumimoji="0" lang="fr-FR" altLang="fr-FR" sz="1200"/>
          </a:p>
        </p:txBody>
      </p:sp>
      <p:sp>
        <p:nvSpPr>
          <p:cNvPr id="89091" name="Rectangle 2"/>
          <p:cNvSpPr>
            <a:spLocks noChangeArrowheads="1" noTextEdit="1"/>
          </p:cNvSpPr>
          <p:nvPr>
            <p:ph type="sldImg"/>
          </p:nvPr>
        </p:nvSpPr>
        <p:spPr>
          <a:solidFill>
            <a:srgbClr val="FFFFFF"/>
          </a:solidFill>
          <a:ln/>
        </p:spPr>
      </p:sp>
      <p:sp>
        <p:nvSpPr>
          <p:cNvPr id="89092" name="Rectangle 3"/>
          <p:cNvSpPr>
            <a:spLocks noChangeArrowheads="1"/>
          </p:cNvSpPr>
          <p:nvPr>
            <p:ph type="body" idx="1"/>
          </p:nvPr>
        </p:nvSpPr>
        <p:spPr>
          <a:solidFill>
            <a:srgbClr val="FFFFFF"/>
          </a:solidFill>
          <a:ln w="12700">
            <a:solidFill>
              <a:srgbClr val="000000"/>
            </a:solidFill>
            <a:miter lim="800000"/>
            <a:headEnd type="none" w="sm" len="sm"/>
            <a:tailEnd type="none" w="sm" len="sm"/>
          </a:ln>
        </p:spPr>
        <p:txBody>
          <a:bodyPr/>
          <a:lstStyle/>
          <a:p>
            <a:pPr eaLnBrk="1" hangingPunct="1"/>
            <a:endParaRPr lang="fr-FR" altLang="fr-FR" smtClean="0">
              <a:latin typeface="Times New Roman" pitchFamily="18"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1031"/>
          <p:cNvSpPr>
            <a:spLocks noGrp="1" noChangeArrowheads="1"/>
          </p:cNvSpPr>
          <p:nvPr>
            <p:ph type="sldNum" sz="quarter" idx="5"/>
          </p:nvPr>
        </p:nvSpPr>
        <p:spPr>
          <a:noFill/>
        </p:spPr>
        <p:txBody>
          <a:bodyPr/>
          <a:lstStyle>
            <a:lvl1pPr eaLnBrk="0" hangingPunct="0">
              <a:defRPr kumimoji="1" sz="2400">
                <a:solidFill>
                  <a:schemeClr val="tx1"/>
                </a:solidFill>
                <a:latin typeface="Times New Roman" pitchFamily="18" charset="0"/>
              </a:defRPr>
            </a:lvl1pPr>
            <a:lvl2pPr marL="742950" indent="-285750" eaLnBrk="0" hangingPunct="0">
              <a:defRPr kumimoji="1" sz="2400">
                <a:solidFill>
                  <a:schemeClr val="tx1"/>
                </a:solidFill>
                <a:latin typeface="Times New Roman" pitchFamily="18" charset="0"/>
              </a:defRPr>
            </a:lvl2pPr>
            <a:lvl3pPr marL="1143000" indent="-228600" eaLnBrk="0" hangingPunct="0">
              <a:defRPr kumimoji="1" sz="2400">
                <a:solidFill>
                  <a:schemeClr val="tx1"/>
                </a:solidFill>
                <a:latin typeface="Times New Roman" pitchFamily="18" charset="0"/>
              </a:defRPr>
            </a:lvl3pPr>
            <a:lvl4pPr marL="1600200" indent="-228600" eaLnBrk="0" hangingPunct="0">
              <a:defRPr kumimoji="1" sz="2400">
                <a:solidFill>
                  <a:schemeClr val="tx1"/>
                </a:solidFill>
                <a:latin typeface="Times New Roman" pitchFamily="18" charset="0"/>
              </a:defRPr>
            </a:lvl4pPr>
            <a:lvl5pPr marL="2057400" indent="-228600" eaLnBrk="0" hangingPunct="0">
              <a:defRPr kumimoji="1" sz="2400">
                <a:solidFill>
                  <a:schemeClr val="tx1"/>
                </a:solidFill>
                <a:latin typeface="Times New Roman" pitchFamily="18" charset="0"/>
              </a:defRPr>
            </a:lvl5pPr>
            <a:lvl6pPr marL="2514600" indent="-228600" eaLnBrk="0" fontAlgn="base" hangingPunct="0">
              <a:spcBef>
                <a:spcPct val="0"/>
              </a:spcBef>
              <a:spcAft>
                <a:spcPct val="0"/>
              </a:spcAft>
              <a:defRPr kumimoji="1" sz="2400">
                <a:solidFill>
                  <a:schemeClr val="tx1"/>
                </a:solidFill>
                <a:latin typeface="Times New Roman" pitchFamily="18" charset="0"/>
              </a:defRPr>
            </a:lvl6pPr>
            <a:lvl7pPr marL="2971800" indent="-228600" eaLnBrk="0" fontAlgn="base" hangingPunct="0">
              <a:spcBef>
                <a:spcPct val="0"/>
              </a:spcBef>
              <a:spcAft>
                <a:spcPct val="0"/>
              </a:spcAft>
              <a:defRPr kumimoji="1" sz="2400">
                <a:solidFill>
                  <a:schemeClr val="tx1"/>
                </a:solidFill>
                <a:latin typeface="Times New Roman" pitchFamily="18" charset="0"/>
              </a:defRPr>
            </a:lvl7pPr>
            <a:lvl8pPr marL="3429000" indent="-228600" eaLnBrk="0" fontAlgn="base" hangingPunct="0">
              <a:spcBef>
                <a:spcPct val="0"/>
              </a:spcBef>
              <a:spcAft>
                <a:spcPct val="0"/>
              </a:spcAft>
              <a:defRPr kumimoji="1" sz="2400">
                <a:solidFill>
                  <a:schemeClr val="tx1"/>
                </a:solidFill>
                <a:latin typeface="Times New Roman" pitchFamily="18" charset="0"/>
              </a:defRPr>
            </a:lvl8pPr>
            <a:lvl9pPr marL="3886200" indent="-228600" eaLnBrk="0" fontAlgn="base" hangingPunct="0">
              <a:spcBef>
                <a:spcPct val="0"/>
              </a:spcBef>
              <a:spcAft>
                <a:spcPct val="0"/>
              </a:spcAft>
              <a:defRPr kumimoji="1" sz="2400">
                <a:solidFill>
                  <a:schemeClr val="tx1"/>
                </a:solidFill>
                <a:latin typeface="Times New Roman" pitchFamily="18" charset="0"/>
              </a:defRPr>
            </a:lvl9pPr>
          </a:lstStyle>
          <a:p>
            <a:fld id="{8AD77F40-5B55-40A2-BDFC-0F7A4C46959D}" type="slidenum">
              <a:rPr kumimoji="0" lang="fr-FR" altLang="fr-FR" sz="1200"/>
              <a:pPr/>
              <a:t>15</a:t>
            </a:fld>
            <a:endParaRPr kumimoji="0" lang="fr-FR" altLang="fr-FR" sz="1200"/>
          </a:p>
        </p:txBody>
      </p:sp>
      <p:sp>
        <p:nvSpPr>
          <p:cNvPr id="90115" name="Rectangle 1026"/>
          <p:cNvSpPr>
            <a:spLocks noChangeArrowheads="1" noTextEdit="1"/>
          </p:cNvSpPr>
          <p:nvPr>
            <p:ph type="sldImg"/>
          </p:nvPr>
        </p:nvSpPr>
        <p:spPr>
          <a:solidFill>
            <a:srgbClr val="FFFFFF"/>
          </a:solidFill>
          <a:ln/>
        </p:spPr>
      </p:sp>
      <p:sp>
        <p:nvSpPr>
          <p:cNvPr id="90116" name="Rectangle 1027"/>
          <p:cNvSpPr>
            <a:spLocks noChangeArrowheads="1"/>
          </p:cNvSpPr>
          <p:nvPr>
            <p:ph type="body" idx="1"/>
          </p:nvPr>
        </p:nvSpPr>
        <p:spPr>
          <a:solidFill>
            <a:srgbClr val="FFFFFF"/>
          </a:solidFill>
          <a:ln w="12700">
            <a:solidFill>
              <a:srgbClr val="000000"/>
            </a:solidFill>
            <a:miter lim="800000"/>
            <a:headEnd type="none" w="sm" len="sm"/>
            <a:tailEnd type="none" w="sm" len="sm"/>
          </a:ln>
        </p:spPr>
        <p:txBody>
          <a:bodyPr/>
          <a:lstStyle/>
          <a:p>
            <a:pPr eaLnBrk="1" hangingPunct="1"/>
            <a:endParaRPr lang="fr-FR" altLang="fr-FR" smtClean="0">
              <a:latin typeface="Times New Roman" pitchFamily="18"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1031"/>
          <p:cNvSpPr>
            <a:spLocks noGrp="1" noChangeArrowheads="1"/>
          </p:cNvSpPr>
          <p:nvPr>
            <p:ph type="sldNum" sz="quarter" idx="5"/>
          </p:nvPr>
        </p:nvSpPr>
        <p:spPr>
          <a:noFill/>
        </p:spPr>
        <p:txBody>
          <a:bodyPr/>
          <a:lstStyle>
            <a:lvl1pPr eaLnBrk="0" hangingPunct="0">
              <a:defRPr kumimoji="1" sz="2400">
                <a:solidFill>
                  <a:schemeClr val="tx1"/>
                </a:solidFill>
                <a:latin typeface="Times New Roman" pitchFamily="18" charset="0"/>
              </a:defRPr>
            </a:lvl1pPr>
            <a:lvl2pPr marL="742950" indent="-285750" eaLnBrk="0" hangingPunct="0">
              <a:defRPr kumimoji="1" sz="2400">
                <a:solidFill>
                  <a:schemeClr val="tx1"/>
                </a:solidFill>
                <a:latin typeface="Times New Roman" pitchFamily="18" charset="0"/>
              </a:defRPr>
            </a:lvl2pPr>
            <a:lvl3pPr marL="1143000" indent="-228600" eaLnBrk="0" hangingPunct="0">
              <a:defRPr kumimoji="1" sz="2400">
                <a:solidFill>
                  <a:schemeClr val="tx1"/>
                </a:solidFill>
                <a:latin typeface="Times New Roman" pitchFamily="18" charset="0"/>
              </a:defRPr>
            </a:lvl3pPr>
            <a:lvl4pPr marL="1600200" indent="-228600" eaLnBrk="0" hangingPunct="0">
              <a:defRPr kumimoji="1" sz="2400">
                <a:solidFill>
                  <a:schemeClr val="tx1"/>
                </a:solidFill>
                <a:latin typeface="Times New Roman" pitchFamily="18" charset="0"/>
              </a:defRPr>
            </a:lvl4pPr>
            <a:lvl5pPr marL="2057400" indent="-228600" eaLnBrk="0" hangingPunct="0">
              <a:defRPr kumimoji="1" sz="2400">
                <a:solidFill>
                  <a:schemeClr val="tx1"/>
                </a:solidFill>
                <a:latin typeface="Times New Roman" pitchFamily="18" charset="0"/>
              </a:defRPr>
            </a:lvl5pPr>
            <a:lvl6pPr marL="2514600" indent="-228600" eaLnBrk="0" fontAlgn="base" hangingPunct="0">
              <a:spcBef>
                <a:spcPct val="0"/>
              </a:spcBef>
              <a:spcAft>
                <a:spcPct val="0"/>
              </a:spcAft>
              <a:defRPr kumimoji="1" sz="2400">
                <a:solidFill>
                  <a:schemeClr val="tx1"/>
                </a:solidFill>
                <a:latin typeface="Times New Roman" pitchFamily="18" charset="0"/>
              </a:defRPr>
            </a:lvl6pPr>
            <a:lvl7pPr marL="2971800" indent="-228600" eaLnBrk="0" fontAlgn="base" hangingPunct="0">
              <a:spcBef>
                <a:spcPct val="0"/>
              </a:spcBef>
              <a:spcAft>
                <a:spcPct val="0"/>
              </a:spcAft>
              <a:defRPr kumimoji="1" sz="2400">
                <a:solidFill>
                  <a:schemeClr val="tx1"/>
                </a:solidFill>
                <a:latin typeface="Times New Roman" pitchFamily="18" charset="0"/>
              </a:defRPr>
            </a:lvl7pPr>
            <a:lvl8pPr marL="3429000" indent="-228600" eaLnBrk="0" fontAlgn="base" hangingPunct="0">
              <a:spcBef>
                <a:spcPct val="0"/>
              </a:spcBef>
              <a:spcAft>
                <a:spcPct val="0"/>
              </a:spcAft>
              <a:defRPr kumimoji="1" sz="2400">
                <a:solidFill>
                  <a:schemeClr val="tx1"/>
                </a:solidFill>
                <a:latin typeface="Times New Roman" pitchFamily="18" charset="0"/>
              </a:defRPr>
            </a:lvl8pPr>
            <a:lvl9pPr marL="3886200" indent="-228600" eaLnBrk="0" fontAlgn="base" hangingPunct="0">
              <a:spcBef>
                <a:spcPct val="0"/>
              </a:spcBef>
              <a:spcAft>
                <a:spcPct val="0"/>
              </a:spcAft>
              <a:defRPr kumimoji="1" sz="2400">
                <a:solidFill>
                  <a:schemeClr val="tx1"/>
                </a:solidFill>
                <a:latin typeface="Times New Roman" pitchFamily="18" charset="0"/>
              </a:defRPr>
            </a:lvl9pPr>
          </a:lstStyle>
          <a:p>
            <a:fld id="{E6B028AC-500D-4D81-BC08-729D1C500E67}" type="slidenum">
              <a:rPr kumimoji="0" lang="fr-FR" altLang="fr-FR" sz="1200"/>
              <a:pPr/>
              <a:t>19</a:t>
            </a:fld>
            <a:endParaRPr kumimoji="0" lang="fr-FR" altLang="fr-FR" sz="1200"/>
          </a:p>
        </p:txBody>
      </p:sp>
      <p:sp>
        <p:nvSpPr>
          <p:cNvPr id="91139" name="Rectangle 2"/>
          <p:cNvSpPr>
            <a:spLocks noChangeArrowheads="1" noTextEdit="1"/>
          </p:cNvSpPr>
          <p:nvPr>
            <p:ph type="sldImg"/>
          </p:nvPr>
        </p:nvSpPr>
        <p:spPr>
          <a:ln/>
        </p:spPr>
      </p:sp>
      <p:sp>
        <p:nvSpPr>
          <p:cNvPr id="91140" name="Rectangle 3"/>
          <p:cNvSpPr>
            <a:spLocks noGrp="1" noChangeArrowheads="1"/>
          </p:cNvSpPr>
          <p:nvPr>
            <p:ph type="body" idx="1"/>
          </p:nvPr>
        </p:nvSpPr>
        <p:spPr>
          <a:noFill/>
        </p:spPr>
        <p:txBody>
          <a:bodyPr/>
          <a:lstStyle/>
          <a:p>
            <a:pPr eaLnBrk="1" hangingPunct="1"/>
            <a:endParaRPr lang="fr-FR" altLang="fr-FR" smtClean="0">
              <a:latin typeface="Times New Roman" pitchFamily="18"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1031"/>
          <p:cNvSpPr>
            <a:spLocks noGrp="1" noChangeArrowheads="1"/>
          </p:cNvSpPr>
          <p:nvPr>
            <p:ph type="sldNum" sz="quarter" idx="5"/>
          </p:nvPr>
        </p:nvSpPr>
        <p:spPr>
          <a:noFill/>
        </p:spPr>
        <p:txBody>
          <a:bodyPr/>
          <a:lstStyle>
            <a:lvl1pPr eaLnBrk="0" hangingPunct="0">
              <a:defRPr kumimoji="1" sz="2400">
                <a:solidFill>
                  <a:schemeClr val="tx1"/>
                </a:solidFill>
                <a:latin typeface="Times New Roman" pitchFamily="18" charset="0"/>
              </a:defRPr>
            </a:lvl1pPr>
            <a:lvl2pPr marL="742950" indent="-285750" eaLnBrk="0" hangingPunct="0">
              <a:defRPr kumimoji="1" sz="2400">
                <a:solidFill>
                  <a:schemeClr val="tx1"/>
                </a:solidFill>
                <a:latin typeface="Times New Roman" pitchFamily="18" charset="0"/>
              </a:defRPr>
            </a:lvl2pPr>
            <a:lvl3pPr marL="1143000" indent="-228600" eaLnBrk="0" hangingPunct="0">
              <a:defRPr kumimoji="1" sz="2400">
                <a:solidFill>
                  <a:schemeClr val="tx1"/>
                </a:solidFill>
                <a:latin typeface="Times New Roman" pitchFamily="18" charset="0"/>
              </a:defRPr>
            </a:lvl3pPr>
            <a:lvl4pPr marL="1600200" indent="-228600" eaLnBrk="0" hangingPunct="0">
              <a:defRPr kumimoji="1" sz="2400">
                <a:solidFill>
                  <a:schemeClr val="tx1"/>
                </a:solidFill>
                <a:latin typeface="Times New Roman" pitchFamily="18" charset="0"/>
              </a:defRPr>
            </a:lvl4pPr>
            <a:lvl5pPr marL="2057400" indent="-228600" eaLnBrk="0" hangingPunct="0">
              <a:defRPr kumimoji="1" sz="2400">
                <a:solidFill>
                  <a:schemeClr val="tx1"/>
                </a:solidFill>
                <a:latin typeface="Times New Roman" pitchFamily="18" charset="0"/>
              </a:defRPr>
            </a:lvl5pPr>
            <a:lvl6pPr marL="2514600" indent="-228600" eaLnBrk="0" fontAlgn="base" hangingPunct="0">
              <a:spcBef>
                <a:spcPct val="0"/>
              </a:spcBef>
              <a:spcAft>
                <a:spcPct val="0"/>
              </a:spcAft>
              <a:defRPr kumimoji="1" sz="2400">
                <a:solidFill>
                  <a:schemeClr val="tx1"/>
                </a:solidFill>
                <a:latin typeface="Times New Roman" pitchFamily="18" charset="0"/>
              </a:defRPr>
            </a:lvl6pPr>
            <a:lvl7pPr marL="2971800" indent="-228600" eaLnBrk="0" fontAlgn="base" hangingPunct="0">
              <a:spcBef>
                <a:spcPct val="0"/>
              </a:spcBef>
              <a:spcAft>
                <a:spcPct val="0"/>
              </a:spcAft>
              <a:defRPr kumimoji="1" sz="2400">
                <a:solidFill>
                  <a:schemeClr val="tx1"/>
                </a:solidFill>
                <a:latin typeface="Times New Roman" pitchFamily="18" charset="0"/>
              </a:defRPr>
            </a:lvl7pPr>
            <a:lvl8pPr marL="3429000" indent="-228600" eaLnBrk="0" fontAlgn="base" hangingPunct="0">
              <a:spcBef>
                <a:spcPct val="0"/>
              </a:spcBef>
              <a:spcAft>
                <a:spcPct val="0"/>
              </a:spcAft>
              <a:defRPr kumimoji="1" sz="2400">
                <a:solidFill>
                  <a:schemeClr val="tx1"/>
                </a:solidFill>
                <a:latin typeface="Times New Roman" pitchFamily="18" charset="0"/>
              </a:defRPr>
            </a:lvl8pPr>
            <a:lvl9pPr marL="3886200" indent="-228600" eaLnBrk="0" fontAlgn="base" hangingPunct="0">
              <a:spcBef>
                <a:spcPct val="0"/>
              </a:spcBef>
              <a:spcAft>
                <a:spcPct val="0"/>
              </a:spcAft>
              <a:defRPr kumimoji="1" sz="2400">
                <a:solidFill>
                  <a:schemeClr val="tx1"/>
                </a:solidFill>
                <a:latin typeface="Times New Roman" pitchFamily="18" charset="0"/>
              </a:defRPr>
            </a:lvl9pPr>
          </a:lstStyle>
          <a:p>
            <a:fld id="{EBCA180A-36BE-4342-B746-E6D5D32449E3}" type="slidenum">
              <a:rPr kumimoji="0" lang="fr-FR" altLang="fr-FR" sz="1200"/>
              <a:pPr/>
              <a:t>64</a:t>
            </a:fld>
            <a:endParaRPr kumimoji="0" lang="fr-FR" altLang="fr-FR" sz="1200"/>
          </a:p>
        </p:txBody>
      </p:sp>
      <p:sp>
        <p:nvSpPr>
          <p:cNvPr id="92163" name="Rectangle 2"/>
          <p:cNvSpPr>
            <a:spLocks noChangeArrowheads="1" noTextEdit="1"/>
          </p:cNvSpPr>
          <p:nvPr>
            <p:ph type="sldImg"/>
          </p:nvPr>
        </p:nvSpPr>
        <p:spPr>
          <a:ln/>
        </p:spPr>
      </p:sp>
      <p:sp>
        <p:nvSpPr>
          <p:cNvPr id="92164" name="Rectangle 3"/>
          <p:cNvSpPr>
            <a:spLocks noGrp="1" noChangeArrowheads="1"/>
          </p:cNvSpPr>
          <p:nvPr>
            <p:ph type="body" idx="1"/>
          </p:nvPr>
        </p:nvSpPr>
        <p:spPr>
          <a:noFill/>
        </p:spPr>
        <p:txBody>
          <a:bodyPr/>
          <a:lstStyle/>
          <a:p>
            <a:pPr eaLnBrk="1" hangingPunct="1"/>
            <a:endParaRPr lang="fr-FR" altLang="fr-FR" smtClean="0">
              <a:latin typeface="Times New Roman" pitchFamily="18"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1031"/>
          <p:cNvSpPr>
            <a:spLocks noGrp="1" noChangeArrowheads="1"/>
          </p:cNvSpPr>
          <p:nvPr>
            <p:ph type="sldNum" sz="quarter" idx="5"/>
          </p:nvPr>
        </p:nvSpPr>
        <p:spPr>
          <a:noFill/>
        </p:spPr>
        <p:txBody>
          <a:bodyPr/>
          <a:lstStyle>
            <a:lvl1pPr eaLnBrk="0" hangingPunct="0">
              <a:defRPr kumimoji="1" sz="2400">
                <a:solidFill>
                  <a:schemeClr val="tx1"/>
                </a:solidFill>
                <a:latin typeface="Times New Roman" pitchFamily="18" charset="0"/>
              </a:defRPr>
            </a:lvl1pPr>
            <a:lvl2pPr marL="742950" indent="-285750" eaLnBrk="0" hangingPunct="0">
              <a:defRPr kumimoji="1" sz="2400">
                <a:solidFill>
                  <a:schemeClr val="tx1"/>
                </a:solidFill>
                <a:latin typeface="Times New Roman" pitchFamily="18" charset="0"/>
              </a:defRPr>
            </a:lvl2pPr>
            <a:lvl3pPr marL="1143000" indent="-228600" eaLnBrk="0" hangingPunct="0">
              <a:defRPr kumimoji="1" sz="2400">
                <a:solidFill>
                  <a:schemeClr val="tx1"/>
                </a:solidFill>
                <a:latin typeface="Times New Roman" pitchFamily="18" charset="0"/>
              </a:defRPr>
            </a:lvl3pPr>
            <a:lvl4pPr marL="1600200" indent="-228600" eaLnBrk="0" hangingPunct="0">
              <a:defRPr kumimoji="1" sz="2400">
                <a:solidFill>
                  <a:schemeClr val="tx1"/>
                </a:solidFill>
                <a:latin typeface="Times New Roman" pitchFamily="18" charset="0"/>
              </a:defRPr>
            </a:lvl4pPr>
            <a:lvl5pPr marL="2057400" indent="-228600" eaLnBrk="0" hangingPunct="0">
              <a:defRPr kumimoji="1" sz="2400">
                <a:solidFill>
                  <a:schemeClr val="tx1"/>
                </a:solidFill>
                <a:latin typeface="Times New Roman" pitchFamily="18" charset="0"/>
              </a:defRPr>
            </a:lvl5pPr>
            <a:lvl6pPr marL="2514600" indent="-228600" eaLnBrk="0" fontAlgn="base" hangingPunct="0">
              <a:spcBef>
                <a:spcPct val="0"/>
              </a:spcBef>
              <a:spcAft>
                <a:spcPct val="0"/>
              </a:spcAft>
              <a:defRPr kumimoji="1" sz="2400">
                <a:solidFill>
                  <a:schemeClr val="tx1"/>
                </a:solidFill>
                <a:latin typeface="Times New Roman" pitchFamily="18" charset="0"/>
              </a:defRPr>
            </a:lvl6pPr>
            <a:lvl7pPr marL="2971800" indent="-228600" eaLnBrk="0" fontAlgn="base" hangingPunct="0">
              <a:spcBef>
                <a:spcPct val="0"/>
              </a:spcBef>
              <a:spcAft>
                <a:spcPct val="0"/>
              </a:spcAft>
              <a:defRPr kumimoji="1" sz="2400">
                <a:solidFill>
                  <a:schemeClr val="tx1"/>
                </a:solidFill>
                <a:latin typeface="Times New Roman" pitchFamily="18" charset="0"/>
              </a:defRPr>
            </a:lvl7pPr>
            <a:lvl8pPr marL="3429000" indent="-228600" eaLnBrk="0" fontAlgn="base" hangingPunct="0">
              <a:spcBef>
                <a:spcPct val="0"/>
              </a:spcBef>
              <a:spcAft>
                <a:spcPct val="0"/>
              </a:spcAft>
              <a:defRPr kumimoji="1" sz="2400">
                <a:solidFill>
                  <a:schemeClr val="tx1"/>
                </a:solidFill>
                <a:latin typeface="Times New Roman" pitchFamily="18" charset="0"/>
              </a:defRPr>
            </a:lvl8pPr>
            <a:lvl9pPr marL="3886200" indent="-228600" eaLnBrk="0" fontAlgn="base" hangingPunct="0">
              <a:spcBef>
                <a:spcPct val="0"/>
              </a:spcBef>
              <a:spcAft>
                <a:spcPct val="0"/>
              </a:spcAft>
              <a:defRPr kumimoji="1" sz="2400">
                <a:solidFill>
                  <a:schemeClr val="tx1"/>
                </a:solidFill>
                <a:latin typeface="Times New Roman" pitchFamily="18" charset="0"/>
              </a:defRPr>
            </a:lvl9pPr>
          </a:lstStyle>
          <a:p>
            <a:fld id="{7213AB68-03C7-4E77-A582-6C08B436768B}" type="slidenum">
              <a:rPr kumimoji="0" lang="fr-FR" altLang="fr-FR" sz="1200"/>
              <a:pPr/>
              <a:t>65</a:t>
            </a:fld>
            <a:endParaRPr kumimoji="0" lang="fr-FR" altLang="fr-FR" sz="1200"/>
          </a:p>
        </p:txBody>
      </p:sp>
      <p:sp>
        <p:nvSpPr>
          <p:cNvPr id="93187" name="Rectangle 2"/>
          <p:cNvSpPr>
            <a:spLocks noChangeArrowheads="1" noTextEdit="1"/>
          </p:cNvSpPr>
          <p:nvPr>
            <p:ph type="sldImg"/>
          </p:nvPr>
        </p:nvSpPr>
        <p:spPr>
          <a:solidFill>
            <a:srgbClr val="FFFFFF"/>
          </a:solidFill>
          <a:ln/>
        </p:spPr>
      </p:sp>
      <p:sp>
        <p:nvSpPr>
          <p:cNvPr id="93188" name="Rectangle 3"/>
          <p:cNvSpPr>
            <a:spLocks noChangeArrowheads="1"/>
          </p:cNvSpPr>
          <p:nvPr>
            <p:ph type="body" idx="1"/>
          </p:nvPr>
        </p:nvSpPr>
        <p:spPr>
          <a:solidFill>
            <a:srgbClr val="FFFFFF"/>
          </a:solidFill>
          <a:ln w="12700">
            <a:solidFill>
              <a:srgbClr val="000000"/>
            </a:solidFill>
            <a:miter lim="800000"/>
            <a:headEnd type="none" w="sm" len="sm"/>
            <a:tailEnd type="none" w="sm" len="sm"/>
          </a:ln>
        </p:spPr>
        <p:txBody>
          <a:bodyPr/>
          <a:lstStyle/>
          <a:p>
            <a:pPr eaLnBrk="1" hangingPunct="1"/>
            <a:endParaRPr lang="fr-FR" altLang="fr-FR" smtClean="0">
              <a:latin typeface="Times New Roman" pitchFamily="18"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spTree>
      <p:nvGrpSpPr>
        <p:cNvPr id="1" name=""/>
        <p:cNvGrpSpPr/>
        <p:nvPr/>
      </p:nvGrpSpPr>
      <p:grpSpPr>
        <a:xfrm>
          <a:off x="0" y="0"/>
          <a:ext cx="0" cy="0"/>
          <a:chOff x="0" y="0"/>
          <a:chExt cx="0" cy="0"/>
        </a:xfrm>
      </p:grpSpPr>
      <p:grpSp>
        <p:nvGrpSpPr>
          <p:cNvPr id="4" name="Group 2"/>
          <p:cNvGrpSpPr>
            <a:grpSpLocks/>
          </p:cNvGrpSpPr>
          <p:nvPr/>
        </p:nvGrpSpPr>
        <p:grpSpPr bwMode="auto">
          <a:xfrm>
            <a:off x="-7758113" y="1463675"/>
            <a:ext cx="16902113" cy="10795000"/>
            <a:chOff x="-4887" y="922"/>
            <a:chExt cx="10647" cy="6800"/>
          </a:xfrm>
        </p:grpSpPr>
        <p:sp>
          <p:nvSpPr>
            <p:cNvPr id="5" name="Freeform 3"/>
            <p:cNvSpPr>
              <a:spLocks/>
            </p:cNvSpPr>
            <p:nvPr/>
          </p:nvSpPr>
          <p:spPr bwMode="auto">
            <a:xfrm>
              <a:off x="2061" y="1707"/>
              <a:ext cx="3699" cy="2613"/>
            </a:xfrm>
            <a:custGeom>
              <a:avLst/>
              <a:gdLst>
                <a:gd name="T0" fmla="*/ 1523 w 3699"/>
                <a:gd name="T1" fmla="*/ 2611 h 2613"/>
                <a:gd name="T2" fmla="*/ 3698 w 3699"/>
                <a:gd name="T3" fmla="*/ 2612 h 2613"/>
                <a:gd name="T4" fmla="*/ 3698 w 3699"/>
                <a:gd name="T5" fmla="*/ 2228 h 2613"/>
                <a:gd name="T6" fmla="*/ 0 w 3699"/>
                <a:gd name="T7" fmla="*/ 0 h 2613"/>
                <a:gd name="T8" fmla="*/ 160 w 3699"/>
                <a:gd name="T9" fmla="*/ 118 h 2613"/>
                <a:gd name="T10" fmla="*/ 292 w 3699"/>
                <a:gd name="T11" fmla="*/ 219 h 2613"/>
                <a:gd name="T12" fmla="*/ 441 w 3699"/>
                <a:gd name="T13" fmla="*/ 347 h 2613"/>
                <a:gd name="T14" fmla="*/ 585 w 3699"/>
                <a:gd name="T15" fmla="*/ 482 h 2613"/>
                <a:gd name="T16" fmla="*/ 796 w 3699"/>
                <a:gd name="T17" fmla="*/ 711 h 2613"/>
                <a:gd name="T18" fmla="*/ 983 w 3699"/>
                <a:gd name="T19" fmla="*/ 955 h 2613"/>
                <a:gd name="T20" fmla="*/ 1119 w 3699"/>
                <a:gd name="T21" fmla="*/ 1168 h 2613"/>
                <a:gd name="T22" fmla="*/ 1238 w 3699"/>
                <a:gd name="T23" fmla="*/ 1388 h 2613"/>
                <a:gd name="T24" fmla="*/ 1331 w 3699"/>
                <a:gd name="T25" fmla="*/ 1608 h 2613"/>
                <a:gd name="T26" fmla="*/ 1400 w 3699"/>
                <a:gd name="T27" fmla="*/ 1809 h 2613"/>
                <a:gd name="T28" fmla="*/ 1447 w 3699"/>
                <a:gd name="T29" fmla="*/ 1979 h 2613"/>
                <a:gd name="T30" fmla="*/ 1490 w 3699"/>
                <a:gd name="T31" fmla="*/ 2190 h 2613"/>
                <a:gd name="T32" fmla="*/ 1511 w 3699"/>
                <a:gd name="T33" fmla="*/ 2374 h 2613"/>
                <a:gd name="T34" fmla="*/ 1523 w 3699"/>
                <a:gd name="T35" fmla="*/ 2611 h 26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699" h="2613">
                  <a:moveTo>
                    <a:pt x="1523" y="2611"/>
                  </a:moveTo>
                  <a:lnTo>
                    <a:pt x="3698" y="2612"/>
                  </a:lnTo>
                  <a:lnTo>
                    <a:pt x="3698" y="2228"/>
                  </a:lnTo>
                  <a:lnTo>
                    <a:pt x="0" y="0"/>
                  </a:lnTo>
                  <a:lnTo>
                    <a:pt x="160" y="118"/>
                  </a:lnTo>
                  <a:lnTo>
                    <a:pt x="292" y="219"/>
                  </a:lnTo>
                  <a:lnTo>
                    <a:pt x="441" y="347"/>
                  </a:lnTo>
                  <a:lnTo>
                    <a:pt x="585" y="482"/>
                  </a:lnTo>
                  <a:lnTo>
                    <a:pt x="796" y="711"/>
                  </a:lnTo>
                  <a:lnTo>
                    <a:pt x="983" y="955"/>
                  </a:lnTo>
                  <a:lnTo>
                    <a:pt x="1119" y="1168"/>
                  </a:lnTo>
                  <a:lnTo>
                    <a:pt x="1238" y="1388"/>
                  </a:lnTo>
                  <a:lnTo>
                    <a:pt x="1331" y="1608"/>
                  </a:lnTo>
                  <a:lnTo>
                    <a:pt x="1400" y="1809"/>
                  </a:lnTo>
                  <a:lnTo>
                    <a:pt x="1447" y="1979"/>
                  </a:lnTo>
                  <a:lnTo>
                    <a:pt x="1490" y="2190"/>
                  </a:lnTo>
                  <a:lnTo>
                    <a:pt x="1511" y="2374"/>
                  </a:lnTo>
                  <a:lnTo>
                    <a:pt x="1523" y="2611"/>
                  </a:lnTo>
                </a:path>
              </a:pathLst>
            </a:custGeom>
            <a:gradFill rotWithShape="0">
              <a:gsLst>
                <a:gs pos="0">
                  <a:schemeClr val="folHlink">
                    <a:gamma/>
                    <a:shade val="46275"/>
                    <a:invGamma/>
                  </a:schemeClr>
                </a:gs>
                <a:gs pos="100000">
                  <a:schemeClr val="folHlink"/>
                </a:gs>
              </a:gsLst>
              <a:lin ang="0" scaled="1"/>
            </a:gradFill>
            <a:ln>
              <a:noFill/>
            </a:ln>
            <a:effectLst/>
            <a:extLst>
              <a:ext uri="{91240B29-F687-4F45-9708-019B960494DF}">
                <a14:hiddenLine xmlns:a14="http://schemas.microsoft.com/office/drawing/2010/main" w="9525">
                  <a:solidFill>
                    <a:schemeClr val="tx1"/>
                  </a:solidFill>
                  <a:round/>
                  <a:headEnd type="none" w="sm" len="sm"/>
                  <a:tailEnd type="none" w="sm" len="sm"/>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fr-FR">
                <a:latin typeface="Times New Roman" charset="0"/>
              </a:endParaRPr>
            </a:p>
          </p:txBody>
        </p:sp>
        <p:sp>
          <p:nvSpPr>
            <p:cNvPr id="6" name="Arc 4"/>
            <p:cNvSpPr>
              <a:spLocks/>
            </p:cNvSpPr>
            <p:nvPr/>
          </p:nvSpPr>
          <p:spPr bwMode="auto">
            <a:xfrm>
              <a:off x="-4887" y="922"/>
              <a:ext cx="8474" cy="6800"/>
            </a:xfrm>
            <a:custGeom>
              <a:avLst/>
              <a:gdLst>
                <a:gd name="T0" fmla="*/ 8474 w 43200"/>
                <a:gd name="T1" fmla="*/ 3400 h 43200"/>
                <a:gd name="T2" fmla="*/ 4900 w 43200"/>
                <a:gd name="T3" fmla="*/ 42 h 43200"/>
                <a:gd name="T4" fmla="*/ 4237 w 43200"/>
                <a:gd name="T5" fmla="*/ 3400 h 43200"/>
                <a:gd name="T6" fmla="*/ 0 60000 65536"/>
                <a:gd name="T7" fmla="*/ 0 60000 65536"/>
                <a:gd name="T8" fmla="*/ 0 60000 65536"/>
              </a:gdLst>
              <a:ahLst/>
              <a:cxnLst>
                <a:cxn ang="T6">
                  <a:pos x="T0" y="T1"/>
                </a:cxn>
                <a:cxn ang="T7">
                  <a:pos x="T2" y="T3"/>
                </a:cxn>
                <a:cxn ang="T8">
                  <a:pos x="T4" y="T5"/>
                </a:cxn>
              </a:cxnLst>
              <a:rect l="0" t="0" r="r" b="b"/>
              <a:pathLst>
                <a:path w="43200" h="43200" fill="none" extrusionOk="0">
                  <a:moveTo>
                    <a:pt x="43200" y="21600"/>
                  </a:moveTo>
                  <a:cubicBezTo>
                    <a:pt x="43200" y="33529"/>
                    <a:pt x="33529" y="43200"/>
                    <a:pt x="21600" y="43200"/>
                  </a:cubicBezTo>
                  <a:cubicBezTo>
                    <a:pt x="9670" y="43200"/>
                    <a:pt x="0" y="33529"/>
                    <a:pt x="0" y="21600"/>
                  </a:cubicBezTo>
                  <a:cubicBezTo>
                    <a:pt x="0" y="9670"/>
                    <a:pt x="9670" y="0"/>
                    <a:pt x="21600" y="0"/>
                  </a:cubicBezTo>
                  <a:cubicBezTo>
                    <a:pt x="22731" y="-1"/>
                    <a:pt x="23861" y="88"/>
                    <a:pt x="24979" y="265"/>
                  </a:cubicBezTo>
                </a:path>
                <a:path w="43200" h="43200" stroke="0" extrusionOk="0">
                  <a:moveTo>
                    <a:pt x="43200" y="21600"/>
                  </a:moveTo>
                  <a:cubicBezTo>
                    <a:pt x="43200" y="33529"/>
                    <a:pt x="33529" y="43200"/>
                    <a:pt x="21600" y="43200"/>
                  </a:cubicBezTo>
                  <a:cubicBezTo>
                    <a:pt x="9670" y="43200"/>
                    <a:pt x="0" y="33529"/>
                    <a:pt x="0" y="21600"/>
                  </a:cubicBezTo>
                  <a:cubicBezTo>
                    <a:pt x="0" y="9670"/>
                    <a:pt x="9670" y="0"/>
                    <a:pt x="21600" y="0"/>
                  </a:cubicBezTo>
                  <a:cubicBezTo>
                    <a:pt x="22731" y="-1"/>
                    <a:pt x="23861" y="88"/>
                    <a:pt x="24979" y="265"/>
                  </a:cubicBezTo>
                  <a:lnTo>
                    <a:pt x="21600" y="21600"/>
                  </a:lnTo>
                  <a:lnTo>
                    <a:pt x="43200" y="21600"/>
                  </a:lnTo>
                  <a:close/>
                </a:path>
              </a:pathLst>
            </a:custGeom>
            <a:noFill/>
            <a:ln w="12700" cap="sq">
              <a:solidFill>
                <a:schemeClr val="folHlink"/>
              </a:solidFill>
              <a:round/>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fr-FR"/>
            </a:p>
          </p:txBody>
        </p:sp>
      </p:grpSp>
      <p:sp>
        <p:nvSpPr>
          <p:cNvPr id="20485" name="Rectangle 5"/>
          <p:cNvSpPr>
            <a:spLocks noGrp="1" noChangeArrowheads="1"/>
          </p:cNvSpPr>
          <p:nvPr>
            <p:ph type="ctrTitle" sz="quarter"/>
          </p:nvPr>
        </p:nvSpPr>
        <p:spPr>
          <a:xfrm>
            <a:off x="1293813" y="762000"/>
            <a:ext cx="7772400" cy="1143000"/>
          </a:xfrm>
        </p:spPr>
        <p:txBody>
          <a:bodyPr anchor="b"/>
          <a:lstStyle>
            <a:lvl1pPr>
              <a:defRPr/>
            </a:lvl1pPr>
          </a:lstStyle>
          <a:p>
            <a:pPr lvl="0"/>
            <a:r>
              <a:rPr lang="fr-FR" noProof="0" smtClean="0"/>
              <a:t>Cliquez pour modifier le style du titre du masque</a:t>
            </a:r>
          </a:p>
        </p:txBody>
      </p:sp>
      <p:sp>
        <p:nvSpPr>
          <p:cNvPr id="20486" name="Rectangle 6"/>
          <p:cNvSpPr>
            <a:spLocks noGrp="1" noChangeArrowheads="1"/>
          </p:cNvSpPr>
          <p:nvPr>
            <p:ph type="subTitle" sz="quarter" idx="1"/>
          </p:nvPr>
        </p:nvSpPr>
        <p:spPr>
          <a:xfrm>
            <a:off x="3429000" y="2085975"/>
            <a:ext cx="5638800" cy="1038225"/>
          </a:xfrm>
        </p:spPr>
        <p:txBody>
          <a:bodyPr lIns="92075" rIns="92075"/>
          <a:lstStyle>
            <a:lvl1pPr marL="0" indent="0">
              <a:lnSpc>
                <a:spcPct val="70000"/>
              </a:lnSpc>
              <a:buFont typeface="Wingdings" pitchFamily="2" charset="2"/>
              <a:buNone/>
              <a:defRPr/>
            </a:lvl1pPr>
          </a:lstStyle>
          <a:p>
            <a:pPr lvl="0"/>
            <a:r>
              <a:rPr lang="fr-FR" noProof="0" smtClean="0"/>
              <a:t>Cliquez pour modifier le style des sous-titres du masque</a:t>
            </a:r>
          </a:p>
        </p:txBody>
      </p:sp>
      <p:sp>
        <p:nvSpPr>
          <p:cNvPr id="7" name="Rectangle 7"/>
          <p:cNvSpPr>
            <a:spLocks noGrp="1" noChangeArrowheads="1"/>
          </p:cNvSpPr>
          <p:nvPr>
            <p:ph type="dt" sz="quarter" idx="10"/>
          </p:nvPr>
        </p:nvSpPr>
        <p:spPr/>
        <p:txBody>
          <a:bodyPr/>
          <a:lstStyle>
            <a:lvl1pPr>
              <a:defRPr smtClean="0"/>
            </a:lvl1pPr>
          </a:lstStyle>
          <a:p>
            <a:pPr>
              <a:defRPr/>
            </a:pPr>
            <a:endParaRPr lang="fr-FR"/>
          </a:p>
        </p:txBody>
      </p:sp>
      <p:sp>
        <p:nvSpPr>
          <p:cNvPr id="8" name="Rectangle 8"/>
          <p:cNvSpPr>
            <a:spLocks noGrp="1" noChangeArrowheads="1"/>
          </p:cNvSpPr>
          <p:nvPr>
            <p:ph type="ftr" sz="quarter" idx="11"/>
          </p:nvPr>
        </p:nvSpPr>
        <p:spPr>
          <a:xfrm>
            <a:off x="1295400" y="6365875"/>
            <a:ext cx="4267200" cy="457200"/>
          </a:xfrm>
        </p:spPr>
        <p:txBody>
          <a:bodyPr/>
          <a:lstStyle>
            <a:lvl1pPr>
              <a:defRPr smtClean="0"/>
            </a:lvl1pPr>
          </a:lstStyle>
          <a:p>
            <a:pPr>
              <a:defRPr/>
            </a:pPr>
            <a:endParaRPr lang="fr-FR"/>
          </a:p>
        </p:txBody>
      </p:sp>
      <p:sp>
        <p:nvSpPr>
          <p:cNvPr id="9" name="Rectangle 9"/>
          <p:cNvSpPr>
            <a:spLocks noGrp="1" noChangeArrowheads="1"/>
          </p:cNvSpPr>
          <p:nvPr>
            <p:ph type="sldNum" sz="quarter" idx="12"/>
          </p:nvPr>
        </p:nvSpPr>
        <p:spPr/>
        <p:txBody>
          <a:bodyPr/>
          <a:lstStyle>
            <a:lvl2pPr lvl="1">
              <a:defRPr smtClean="0">
                <a:latin typeface="+mn-lt"/>
              </a:defRPr>
            </a:lvl2pPr>
          </a:lstStyle>
          <a:p>
            <a:pPr lvl="1">
              <a:defRPr/>
            </a:pPr>
            <a:fld id="{9AD0BE17-C177-4322-AACD-D20A9CDF97F2}" type="slidenum">
              <a:rPr lang="fr-FR"/>
              <a:pPr lvl="1">
                <a:defRPr/>
              </a:pPr>
              <a:t>‹N°›</a:t>
            </a:fld>
            <a:endParaRPr lang="fr-FR"/>
          </a:p>
        </p:txBody>
      </p:sp>
    </p:spTree>
    <p:extLst>
      <p:ext uri="{BB962C8B-B14F-4D97-AF65-F5344CB8AC3E}">
        <p14:creationId xmlns:p14="http://schemas.microsoft.com/office/powerpoint/2010/main" val="12851356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idx="1"/>
          </p:nvPr>
        </p:nvSpPr>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Rectangle 2055"/>
          <p:cNvSpPr>
            <a:spLocks noGrp="1" noChangeArrowheads="1"/>
          </p:cNvSpPr>
          <p:nvPr>
            <p:ph type="dt" sz="half" idx="10"/>
          </p:nvPr>
        </p:nvSpPr>
        <p:spPr>
          <a:ln/>
        </p:spPr>
        <p:txBody>
          <a:bodyPr/>
          <a:lstStyle>
            <a:lvl1pPr>
              <a:defRPr/>
            </a:lvl1pPr>
          </a:lstStyle>
          <a:p>
            <a:pPr>
              <a:defRPr/>
            </a:pPr>
            <a:endParaRPr lang="fr-FR"/>
          </a:p>
        </p:txBody>
      </p:sp>
      <p:sp>
        <p:nvSpPr>
          <p:cNvPr id="5" name="Rectangle 2056"/>
          <p:cNvSpPr>
            <a:spLocks noGrp="1" noChangeArrowheads="1"/>
          </p:cNvSpPr>
          <p:nvPr>
            <p:ph type="ftr" sz="quarter" idx="11"/>
          </p:nvPr>
        </p:nvSpPr>
        <p:spPr>
          <a:ln/>
        </p:spPr>
        <p:txBody>
          <a:bodyPr/>
          <a:lstStyle>
            <a:lvl1pPr>
              <a:defRPr/>
            </a:lvl1pPr>
          </a:lstStyle>
          <a:p>
            <a:pPr>
              <a:defRPr/>
            </a:pPr>
            <a:endParaRPr lang="fr-FR"/>
          </a:p>
        </p:txBody>
      </p:sp>
      <p:sp>
        <p:nvSpPr>
          <p:cNvPr id="6" name="Rectangle 2057"/>
          <p:cNvSpPr>
            <a:spLocks noGrp="1" noChangeArrowheads="1"/>
          </p:cNvSpPr>
          <p:nvPr>
            <p:ph type="sldNum" sz="quarter" idx="12"/>
          </p:nvPr>
        </p:nvSpPr>
        <p:spPr>
          <a:ln/>
        </p:spPr>
        <p:txBody>
          <a:bodyPr/>
          <a:lstStyle>
            <a:lvl2pPr lvl="1">
              <a:defRPr/>
            </a:lvl2pPr>
          </a:lstStyle>
          <a:p>
            <a:pPr lvl="1">
              <a:defRPr/>
            </a:pPr>
            <a:fld id="{E185FB92-985C-46BD-8BDE-ED74AEA1C8FF}" type="slidenum">
              <a:rPr lang="fr-FR"/>
              <a:pPr lvl="1">
                <a:defRPr/>
              </a:pPr>
              <a:t>‹N°›</a:t>
            </a:fld>
            <a:endParaRPr lang="fr-FR">
              <a:latin typeface="+mn-lt"/>
            </a:endParaRPr>
          </a:p>
        </p:txBody>
      </p:sp>
    </p:spTree>
    <p:extLst>
      <p:ext uri="{BB962C8B-B14F-4D97-AF65-F5344CB8AC3E}">
        <p14:creationId xmlns:p14="http://schemas.microsoft.com/office/powerpoint/2010/main" val="103570526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smtClean="0"/>
              <a:t>Modifiez le style du titre</a:t>
            </a:r>
            <a:endParaRPr lang="fr-F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fr-FR" smtClean="0"/>
              <a:t>Modifiez les styles du texte du masque</a:t>
            </a:r>
          </a:p>
        </p:txBody>
      </p:sp>
      <p:sp>
        <p:nvSpPr>
          <p:cNvPr id="4" name="Rectangle 2055"/>
          <p:cNvSpPr>
            <a:spLocks noGrp="1" noChangeArrowheads="1"/>
          </p:cNvSpPr>
          <p:nvPr>
            <p:ph type="dt" sz="half" idx="10"/>
          </p:nvPr>
        </p:nvSpPr>
        <p:spPr>
          <a:ln/>
        </p:spPr>
        <p:txBody>
          <a:bodyPr/>
          <a:lstStyle>
            <a:lvl1pPr>
              <a:defRPr/>
            </a:lvl1pPr>
          </a:lstStyle>
          <a:p>
            <a:pPr>
              <a:defRPr/>
            </a:pPr>
            <a:endParaRPr lang="fr-FR"/>
          </a:p>
        </p:txBody>
      </p:sp>
      <p:sp>
        <p:nvSpPr>
          <p:cNvPr id="5" name="Rectangle 2056"/>
          <p:cNvSpPr>
            <a:spLocks noGrp="1" noChangeArrowheads="1"/>
          </p:cNvSpPr>
          <p:nvPr>
            <p:ph type="ftr" sz="quarter" idx="11"/>
          </p:nvPr>
        </p:nvSpPr>
        <p:spPr>
          <a:ln/>
        </p:spPr>
        <p:txBody>
          <a:bodyPr/>
          <a:lstStyle>
            <a:lvl1pPr>
              <a:defRPr/>
            </a:lvl1pPr>
          </a:lstStyle>
          <a:p>
            <a:pPr>
              <a:defRPr/>
            </a:pPr>
            <a:endParaRPr lang="fr-FR"/>
          </a:p>
        </p:txBody>
      </p:sp>
      <p:sp>
        <p:nvSpPr>
          <p:cNvPr id="6" name="Rectangle 2057"/>
          <p:cNvSpPr>
            <a:spLocks noGrp="1" noChangeArrowheads="1"/>
          </p:cNvSpPr>
          <p:nvPr>
            <p:ph type="sldNum" sz="quarter" idx="12"/>
          </p:nvPr>
        </p:nvSpPr>
        <p:spPr>
          <a:ln/>
        </p:spPr>
        <p:txBody>
          <a:bodyPr/>
          <a:lstStyle>
            <a:lvl2pPr lvl="1">
              <a:defRPr/>
            </a:lvl2pPr>
          </a:lstStyle>
          <a:p>
            <a:pPr lvl="1">
              <a:defRPr/>
            </a:pPr>
            <a:fld id="{7687E62B-CD71-4875-B10C-C831EF44B170}" type="slidenum">
              <a:rPr lang="fr-FR"/>
              <a:pPr lvl="1">
                <a:defRPr/>
              </a:pPr>
              <a:t>‹N°›</a:t>
            </a:fld>
            <a:endParaRPr lang="fr-FR">
              <a:latin typeface="+mn-lt"/>
            </a:endParaRPr>
          </a:p>
        </p:txBody>
      </p:sp>
    </p:spTree>
    <p:extLst>
      <p:ext uri="{BB962C8B-B14F-4D97-AF65-F5344CB8AC3E}">
        <p14:creationId xmlns:p14="http://schemas.microsoft.com/office/powerpoint/2010/main" val="14784563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sz="half" idx="1"/>
          </p:nvPr>
        </p:nvSpPr>
        <p:spPr>
          <a:xfrm>
            <a:off x="684213"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4646613"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Rectangle 2055"/>
          <p:cNvSpPr>
            <a:spLocks noGrp="1" noChangeArrowheads="1"/>
          </p:cNvSpPr>
          <p:nvPr>
            <p:ph type="dt" sz="half" idx="10"/>
          </p:nvPr>
        </p:nvSpPr>
        <p:spPr>
          <a:ln/>
        </p:spPr>
        <p:txBody>
          <a:bodyPr/>
          <a:lstStyle>
            <a:lvl1pPr>
              <a:defRPr/>
            </a:lvl1pPr>
          </a:lstStyle>
          <a:p>
            <a:pPr>
              <a:defRPr/>
            </a:pPr>
            <a:endParaRPr lang="fr-FR"/>
          </a:p>
        </p:txBody>
      </p:sp>
      <p:sp>
        <p:nvSpPr>
          <p:cNvPr id="6" name="Rectangle 2056"/>
          <p:cNvSpPr>
            <a:spLocks noGrp="1" noChangeArrowheads="1"/>
          </p:cNvSpPr>
          <p:nvPr>
            <p:ph type="ftr" sz="quarter" idx="11"/>
          </p:nvPr>
        </p:nvSpPr>
        <p:spPr>
          <a:ln/>
        </p:spPr>
        <p:txBody>
          <a:bodyPr/>
          <a:lstStyle>
            <a:lvl1pPr>
              <a:defRPr/>
            </a:lvl1pPr>
          </a:lstStyle>
          <a:p>
            <a:pPr>
              <a:defRPr/>
            </a:pPr>
            <a:endParaRPr lang="fr-FR"/>
          </a:p>
        </p:txBody>
      </p:sp>
      <p:sp>
        <p:nvSpPr>
          <p:cNvPr id="7" name="Rectangle 2057"/>
          <p:cNvSpPr>
            <a:spLocks noGrp="1" noChangeArrowheads="1"/>
          </p:cNvSpPr>
          <p:nvPr>
            <p:ph type="sldNum" sz="quarter" idx="12"/>
          </p:nvPr>
        </p:nvSpPr>
        <p:spPr>
          <a:ln/>
        </p:spPr>
        <p:txBody>
          <a:bodyPr/>
          <a:lstStyle>
            <a:lvl2pPr lvl="1">
              <a:defRPr/>
            </a:lvl2pPr>
          </a:lstStyle>
          <a:p>
            <a:pPr lvl="1">
              <a:defRPr/>
            </a:pPr>
            <a:fld id="{9F5CBB4B-F96D-4703-8D8C-DC18EA49973E}" type="slidenum">
              <a:rPr lang="fr-FR"/>
              <a:pPr lvl="1">
                <a:defRPr/>
              </a:pPr>
              <a:t>‹N°›</a:t>
            </a:fld>
            <a:endParaRPr lang="fr-FR">
              <a:latin typeface="+mn-lt"/>
            </a:endParaRPr>
          </a:p>
        </p:txBody>
      </p:sp>
    </p:spTree>
    <p:extLst>
      <p:ext uri="{BB962C8B-B14F-4D97-AF65-F5344CB8AC3E}">
        <p14:creationId xmlns:p14="http://schemas.microsoft.com/office/powerpoint/2010/main" val="53876452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229600" cy="1143000"/>
          </a:xfrm>
        </p:spPr>
        <p:txBody>
          <a:bodyPr/>
          <a:lstStyle>
            <a:lvl1pPr>
              <a:defRPr/>
            </a:lvl1pPr>
          </a:lstStyle>
          <a:p>
            <a:r>
              <a:rPr lang="fr-FR" smtClean="0"/>
              <a:t>Modifiez le style du titre</a:t>
            </a:r>
            <a:endParaRPr lang="fr-F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Rectangle 2055"/>
          <p:cNvSpPr>
            <a:spLocks noGrp="1" noChangeArrowheads="1"/>
          </p:cNvSpPr>
          <p:nvPr>
            <p:ph type="dt" sz="half" idx="10"/>
          </p:nvPr>
        </p:nvSpPr>
        <p:spPr>
          <a:ln/>
        </p:spPr>
        <p:txBody>
          <a:bodyPr/>
          <a:lstStyle>
            <a:lvl1pPr>
              <a:defRPr/>
            </a:lvl1pPr>
          </a:lstStyle>
          <a:p>
            <a:pPr>
              <a:defRPr/>
            </a:pPr>
            <a:endParaRPr lang="fr-FR"/>
          </a:p>
        </p:txBody>
      </p:sp>
      <p:sp>
        <p:nvSpPr>
          <p:cNvPr id="8" name="Rectangle 2056"/>
          <p:cNvSpPr>
            <a:spLocks noGrp="1" noChangeArrowheads="1"/>
          </p:cNvSpPr>
          <p:nvPr>
            <p:ph type="ftr" sz="quarter" idx="11"/>
          </p:nvPr>
        </p:nvSpPr>
        <p:spPr>
          <a:ln/>
        </p:spPr>
        <p:txBody>
          <a:bodyPr/>
          <a:lstStyle>
            <a:lvl1pPr>
              <a:defRPr/>
            </a:lvl1pPr>
          </a:lstStyle>
          <a:p>
            <a:pPr>
              <a:defRPr/>
            </a:pPr>
            <a:endParaRPr lang="fr-FR"/>
          </a:p>
        </p:txBody>
      </p:sp>
      <p:sp>
        <p:nvSpPr>
          <p:cNvPr id="9" name="Rectangle 2057"/>
          <p:cNvSpPr>
            <a:spLocks noGrp="1" noChangeArrowheads="1"/>
          </p:cNvSpPr>
          <p:nvPr>
            <p:ph type="sldNum" sz="quarter" idx="12"/>
          </p:nvPr>
        </p:nvSpPr>
        <p:spPr>
          <a:ln/>
        </p:spPr>
        <p:txBody>
          <a:bodyPr/>
          <a:lstStyle>
            <a:lvl2pPr lvl="1">
              <a:defRPr/>
            </a:lvl2pPr>
          </a:lstStyle>
          <a:p>
            <a:pPr lvl="1">
              <a:defRPr/>
            </a:pPr>
            <a:fld id="{9F5BED50-64B9-4842-9D37-7671DF91E7E8}" type="slidenum">
              <a:rPr lang="fr-FR"/>
              <a:pPr lvl="1">
                <a:defRPr/>
              </a:pPr>
              <a:t>‹N°›</a:t>
            </a:fld>
            <a:endParaRPr lang="fr-FR">
              <a:latin typeface="+mn-lt"/>
            </a:endParaRPr>
          </a:p>
        </p:txBody>
      </p:sp>
    </p:spTree>
    <p:extLst>
      <p:ext uri="{BB962C8B-B14F-4D97-AF65-F5344CB8AC3E}">
        <p14:creationId xmlns:p14="http://schemas.microsoft.com/office/powerpoint/2010/main" val="23685476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Rectangle 2055"/>
          <p:cNvSpPr>
            <a:spLocks noGrp="1" noChangeArrowheads="1"/>
          </p:cNvSpPr>
          <p:nvPr>
            <p:ph type="dt" sz="half" idx="10"/>
          </p:nvPr>
        </p:nvSpPr>
        <p:spPr>
          <a:ln/>
        </p:spPr>
        <p:txBody>
          <a:bodyPr/>
          <a:lstStyle>
            <a:lvl1pPr>
              <a:defRPr/>
            </a:lvl1pPr>
          </a:lstStyle>
          <a:p>
            <a:pPr>
              <a:defRPr/>
            </a:pPr>
            <a:endParaRPr lang="fr-FR"/>
          </a:p>
        </p:txBody>
      </p:sp>
      <p:sp>
        <p:nvSpPr>
          <p:cNvPr id="4" name="Rectangle 2056"/>
          <p:cNvSpPr>
            <a:spLocks noGrp="1" noChangeArrowheads="1"/>
          </p:cNvSpPr>
          <p:nvPr>
            <p:ph type="ftr" sz="quarter" idx="11"/>
          </p:nvPr>
        </p:nvSpPr>
        <p:spPr>
          <a:ln/>
        </p:spPr>
        <p:txBody>
          <a:bodyPr/>
          <a:lstStyle>
            <a:lvl1pPr>
              <a:defRPr/>
            </a:lvl1pPr>
          </a:lstStyle>
          <a:p>
            <a:pPr>
              <a:defRPr/>
            </a:pPr>
            <a:endParaRPr lang="fr-FR"/>
          </a:p>
        </p:txBody>
      </p:sp>
      <p:sp>
        <p:nvSpPr>
          <p:cNvPr id="5" name="Rectangle 2057"/>
          <p:cNvSpPr>
            <a:spLocks noGrp="1" noChangeArrowheads="1"/>
          </p:cNvSpPr>
          <p:nvPr>
            <p:ph type="sldNum" sz="quarter" idx="12"/>
          </p:nvPr>
        </p:nvSpPr>
        <p:spPr>
          <a:ln/>
        </p:spPr>
        <p:txBody>
          <a:bodyPr/>
          <a:lstStyle>
            <a:lvl2pPr lvl="1">
              <a:defRPr/>
            </a:lvl2pPr>
          </a:lstStyle>
          <a:p>
            <a:pPr lvl="1">
              <a:defRPr/>
            </a:pPr>
            <a:fld id="{2CB5DF0B-4F67-494F-961F-E903DCD7A881}" type="slidenum">
              <a:rPr lang="fr-FR"/>
              <a:pPr lvl="1">
                <a:defRPr/>
              </a:pPr>
              <a:t>‹N°›</a:t>
            </a:fld>
            <a:endParaRPr lang="fr-FR">
              <a:latin typeface="+mn-lt"/>
            </a:endParaRPr>
          </a:p>
        </p:txBody>
      </p:sp>
    </p:spTree>
    <p:extLst>
      <p:ext uri="{BB962C8B-B14F-4D97-AF65-F5344CB8AC3E}">
        <p14:creationId xmlns:p14="http://schemas.microsoft.com/office/powerpoint/2010/main" val="6456212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Rectangle 2055"/>
          <p:cNvSpPr>
            <a:spLocks noGrp="1" noChangeArrowheads="1"/>
          </p:cNvSpPr>
          <p:nvPr>
            <p:ph type="dt" sz="half" idx="10"/>
          </p:nvPr>
        </p:nvSpPr>
        <p:spPr>
          <a:ln/>
        </p:spPr>
        <p:txBody>
          <a:bodyPr/>
          <a:lstStyle>
            <a:lvl1pPr>
              <a:defRPr/>
            </a:lvl1pPr>
          </a:lstStyle>
          <a:p>
            <a:pPr>
              <a:defRPr/>
            </a:pPr>
            <a:endParaRPr lang="fr-FR"/>
          </a:p>
        </p:txBody>
      </p:sp>
      <p:sp>
        <p:nvSpPr>
          <p:cNvPr id="3" name="Rectangle 2056"/>
          <p:cNvSpPr>
            <a:spLocks noGrp="1" noChangeArrowheads="1"/>
          </p:cNvSpPr>
          <p:nvPr>
            <p:ph type="ftr" sz="quarter" idx="11"/>
          </p:nvPr>
        </p:nvSpPr>
        <p:spPr>
          <a:ln/>
        </p:spPr>
        <p:txBody>
          <a:bodyPr/>
          <a:lstStyle>
            <a:lvl1pPr>
              <a:defRPr/>
            </a:lvl1pPr>
          </a:lstStyle>
          <a:p>
            <a:pPr>
              <a:defRPr/>
            </a:pPr>
            <a:endParaRPr lang="fr-FR"/>
          </a:p>
        </p:txBody>
      </p:sp>
      <p:sp>
        <p:nvSpPr>
          <p:cNvPr id="4" name="Rectangle 2057"/>
          <p:cNvSpPr>
            <a:spLocks noGrp="1" noChangeArrowheads="1"/>
          </p:cNvSpPr>
          <p:nvPr>
            <p:ph type="sldNum" sz="quarter" idx="12"/>
          </p:nvPr>
        </p:nvSpPr>
        <p:spPr>
          <a:ln/>
        </p:spPr>
        <p:txBody>
          <a:bodyPr/>
          <a:lstStyle>
            <a:lvl2pPr lvl="1">
              <a:defRPr/>
            </a:lvl2pPr>
          </a:lstStyle>
          <a:p>
            <a:pPr lvl="1">
              <a:defRPr/>
            </a:pPr>
            <a:fld id="{855C9093-12D8-4BBD-8063-C2A89BE88138}" type="slidenum">
              <a:rPr lang="fr-FR"/>
              <a:pPr lvl="1">
                <a:defRPr/>
              </a:pPr>
              <a:t>‹N°›</a:t>
            </a:fld>
            <a:endParaRPr lang="fr-FR">
              <a:latin typeface="+mn-lt"/>
            </a:endParaRPr>
          </a:p>
        </p:txBody>
      </p:sp>
    </p:spTree>
    <p:extLst>
      <p:ext uri="{BB962C8B-B14F-4D97-AF65-F5344CB8AC3E}">
        <p14:creationId xmlns:p14="http://schemas.microsoft.com/office/powerpoint/2010/main" val="20469123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smtClean="0"/>
              <a:t>Modifiez le style du titre</a:t>
            </a:r>
            <a:endParaRPr lang="fr-F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5" name="Rectangle 2055"/>
          <p:cNvSpPr>
            <a:spLocks noGrp="1" noChangeArrowheads="1"/>
          </p:cNvSpPr>
          <p:nvPr>
            <p:ph type="dt" sz="half" idx="10"/>
          </p:nvPr>
        </p:nvSpPr>
        <p:spPr>
          <a:ln/>
        </p:spPr>
        <p:txBody>
          <a:bodyPr/>
          <a:lstStyle>
            <a:lvl1pPr>
              <a:defRPr/>
            </a:lvl1pPr>
          </a:lstStyle>
          <a:p>
            <a:pPr>
              <a:defRPr/>
            </a:pPr>
            <a:endParaRPr lang="fr-FR"/>
          </a:p>
        </p:txBody>
      </p:sp>
      <p:sp>
        <p:nvSpPr>
          <p:cNvPr id="6" name="Rectangle 2056"/>
          <p:cNvSpPr>
            <a:spLocks noGrp="1" noChangeArrowheads="1"/>
          </p:cNvSpPr>
          <p:nvPr>
            <p:ph type="ftr" sz="quarter" idx="11"/>
          </p:nvPr>
        </p:nvSpPr>
        <p:spPr>
          <a:ln/>
        </p:spPr>
        <p:txBody>
          <a:bodyPr/>
          <a:lstStyle>
            <a:lvl1pPr>
              <a:defRPr/>
            </a:lvl1pPr>
          </a:lstStyle>
          <a:p>
            <a:pPr>
              <a:defRPr/>
            </a:pPr>
            <a:endParaRPr lang="fr-FR"/>
          </a:p>
        </p:txBody>
      </p:sp>
      <p:sp>
        <p:nvSpPr>
          <p:cNvPr id="7" name="Rectangle 2057"/>
          <p:cNvSpPr>
            <a:spLocks noGrp="1" noChangeArrowheads="1"/>
          </p:cNvSpPr>
          <p:nvPr>
            <p:ph type="sldNum" sz="quarter" idx="12"/>
          </p:nvPr>
        </p:nvSpPr>
        <p:spPr>
          <a:ln/>
        </p:spPr>
        <p:txBody>
          <a:bodyPr/>
          <a:lstStyle>
            <a:lvl2pPr lvl="1">
              <a:defRPr/>
            </a:lvl2pPr>
          </a:lstStyle>
          <a:p>
            <a:pPr lvl="1">
              <a:defRPr/>
            </a:pPr>
            <a:fld id="{0E2DBC89-D085-479C-A5D7-0275629C53B3}" type="slidenum">
              <a:rPr lang="fr-FR"/>
              <a:pPr lvl="1">
                <a:defRPr/>
              </a:pPr>
              <a:t>‹N°›</a:t>
            </a:fld>
            <a:endParaRPr lang="fr-FR">
              <a:latin typeface="+mn-lt"/>
            </a:endParaRPr>
          </a:p>
        </p:txBody>
      </p:sp>
    </p:spTree>
    <p:extLst>
      <p:ext uri="{BB962C8B-B14F-4D97-AF65-F5344CB8AC3E}">
        <p14:creationId xmlns:p14="http://schemas.microsoft.com/office/powerpoint/2010/main" val="15310479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smtClean="0"/>
              <a:t>Modifiez le style du titre</a:t>
            </a:r>
            <a:endParaRPr lang="fr-FR"/>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fr-FR" noProof="0" smtClean="0"/>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5" name="Rectangle 2055"/>
          <p:cNvSpPr>
            <a:spLocks noGrp="1" noChangeArrowheads="1"/>
          </p:cNvSpPr>
          <p:nvPr>
            <p:ph type="dt" sz="half" idx="10"/>
          </p:nvPr>
        </p:nvSpPr>
        <p:spPr>
          <a:ln/>
        </p:spPr>
        <p:txBody>
          <a:bodyPr/>
          <a:lstStyle>
            <a:lvl1pPr>
              <a:defRPr/>
            </a:lvl1pPr>
          </a:lstStyle>
          <a:p>
            <a:pPr>
              <a:defRPr/>
            </a:pPr>
            <a:endParaRPr lang="fr-FR"/>
          </a:p>
        </p:txBody>
      </p:sp>
      <p:sp>
        <p:nvSpPr>
          <p:cNvPr id="6" name="Rectangle 2056"/>
          <p:cNvSpPr>
            <a:spLocks noGrp="1" noChangeArrowheads="1"/>
          </p:cNvSpPr>
          <p:nvPr>
            <p:ph type="ftr" sz="quarter" idx="11"/>
          </p:nvPr>
        </p:nvSpPr>
        <p:spPr>
          <a:ln/>
        </p:spPr>
        <p:txBody>
          <a:bodyPr/>
          <a:lstStyle>
            <a:lvl1pPr>
              <a:defRPr/>
            </a:lvl1pPr>
          </a:lstStyle>
          <a:p>
            <a:pPr>
              <a:defRPr/>
            </a:pPr>
            <a:endParaRPr lang="fr-FR"/>
          </a:p>
        </p:txBody>
      </p:sp>
      <p:sp>
        <p:nvSpPr>
          <p:cNvPr id="7" name="Rectangle 2057"/>
          <p:cNvSpPr>
            <a:spLocks noGrp="1" noChangeArrowheads="1"/>
          </p:cNvSpPr>
          <p:nvPr>
            <p:ph type="sldNum" sz="quarter" idx="12"/>
          </p:nvPr>
        </p:nvSpPr>
        <p:spPr>
          <a:ln/>
        </p:spPr>
        <p:txBody>
          <a:bodyPr/>
          <a:lstStyle>
            <a:lvl2pPr lvl="1">
              <a:defRPr/>
            </a:lvl2pPr>
          </a:lstStyle>
          <a:p>
            <a:pPr lvl="1">
              <a:defRPr/>
            </a:pPr>
            <a:fld id="{6DDD7008-89E0-44AF-AB27-48ACADA75E4C}" type="slidenum">
              <a:rPr lang="fr-FR"/>
              <a:pPr lvl="1">
                <a:defRPr/>
              </a:pPr>
              <a:t>‹N°›</a:t>
            </a:fld>
            <a:endParaRPr lang="fr-FR">
              <a:latin typeface="+mn-lt"/>
            </a:endParaRPr>
          </a:p>
        </p:txBody>
      </p:sp>
    </p:spTree>
    <p:extLst>
      <p:ext uri="{BB962C8B-B14F-4D97-AF65-F5344CB8AC3E}">
        <p14:creationId xmlns:p14="http://schemas.microsoft.com/office/powerpoint/2010/main" val="133310133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Rectangle 2055"/>
          <p:cNvSpPr>
            <a:spLocks noGrp="1" noChangeArrowheads="1"/>
          </p:cNvSpPr>
          <p:nvPr>
            <p:ph type="dt" sz="half" idx="10"/>
          </p:nvPr>
        </p:nvSpPr>
        <p:spPr>
          <a:ln/>
        </p:spPr>
        <p:txBody>
          <a:bodyPr/>
          <a:lstStyle>
            <a:lvl1pPr>
              <a:defRPr/>
            </a:lvl1pPr>
          </a:lstStyle>
          <a:p>
            <a:pPr>
              <a:defRPr/>
            </a:pPr>
            <a:endParaRPr lang="fr-FR"/>
          </a:p>
        </p:txBody>
      </p:sp>
      <p:sp>
        <p:nvSpPr>
          <p:cNvPr id="5" name="Rectangle 2056"/>
          <p:cNvSpPr>
            <a:spLocks noGrp="1" noChangeArrowheads="1"/>
          </p:cNvSpPr>
          <p:nvPr>
            <p:ph type="ftr" sz="quarter" idx="11"/>
          </p:nvPr>
        </p:nvSpPr>
        <p:spPr>
          <a:ln/>
        </p:spPr>
        <p:txBody>
          <a:bodyPr/>
          <a:lstStyle>
            <a:lvl1pPr>
              <a:defRPr/>
            </a:lvl1pPr>
          </a:lstStyle>
          <a:p>
            <a:pPr>
              <a:defRPr/>
            </a:pPr>
            <a:endParaRPr lang="fr-FR"/>
          </a:p>
        </p:txBody>
      </p:sp>
      <p:sp>
        <p:nvSpPr>
          <p:cNvPr id="6" name="Rectangle 2057"/>
          <p:cNvSpPr>
            <a:spLocks noGrp="1" noChangeArrowheads="1"/>
          </p:cNvSpPr>
          <p:nvPr>
            <p:ph type="sldNum" sz="quarter" idx="12"/>
          </p:nvPr>
        </p:nvSpPr>
        <p:spPr>
          <a:ln/>
        </p:spPr>
        <p:txBody>
          <a:bodyPr/>
          <a:lstStyle>
            <a:lvl2pPr lvl="1">
              <a:defRPr/>
            </a:lvl2pPr>
          </a:lstStyle>
          <a:p>
            <a:pPr lvl="1">
              <a:defRPr/>
            </a:pPr>
            <a:fld id="{85F95AAA-45CA-44BF-9D3E-A9E0C775C42A}" type="slidenum">
              <a:rPr lang="fr-FR"/>
              <a:pPr lvl="1">
                <a:defRPr/>
              </a:pPr>
              <a:t>‹N°›</a:t>
            </a:fld>
            <a:endParaRPr lang="fr-FR">
              <a:latin typeface="+mn-lt"/>
            </a:endParaRPr>
          </a:p>
        </p:txBody>
      </p:sp>
    </p:spTree>
    <p:extLst>
      <p:ext uri="{BB962C8B-B14F-4D97-AF65-F5344CB8AC3E}">
        <p14:creationId xmlns:p14="http://schemas.microsoft.com/office/powerpoint/2010/main" val="5030495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743700" y="609600"/>
            <a:ext cx="2019300" cy="5486400"/>
          </a:xfrm>
        </p:spPr>
        <p:txBody>
          <a:bodyPr vert="eaVert"/>
          <a:lstStyle/>
          <a:p>
            <a:r>
              <a:rPr lang="fr-FR" smtClean="0"/>
              <a:t>Modifiez le style du titre</a:t>
            </a:r>
            <a:endParaRPr lang="fr-FR"/>
          </a:p>
        </p:txBody>
      </p:sp>
      <p:sp>
        <p:nvSpPr>
          <p:cNvPr id="3" name="Espace réservé du texte vertical 2"/>
          <p:cNvSpPr>
            <a:spLocks noGrp="1"/>
          </p:cNvSpPr>
          <p:nvPr>
            <p:ph type="body" orient="vert" idx="1"/>
          </p:nvPr>
        </p:nvSpPr>
        <p:spPr>
          <a:xfrm>
            <a:off x="684213" y="609600"/>
            <a:ext cx="5907087" cy="5486400"/>
          </a:xfrm>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Rectangle 2055"/>
          <p:cNvSpPr>
            <a:spLocks noGrp="1" noChangeArrowheads="1"/>
          </p:cNvSpPr>
          <p:nvPr>
            <p:ph type="dt" sz="half" idx="10"/>
          </p:nvPr>
        </p:nvSpPr>
        <p:spPr>
          <a:ln/>
        </p:spPr>
        <p:txBody>
          <a:bodyPr/>
          <a:lstStyle>
            <a:lvl1pPr>
              <a:defRPr/>
            </a:lvl1pPr>
          </a:lstStyle>
          <a:p>
            <a:pPr>
              <a:defRPr/>
            </a:pPr>
            <a:endParaRPr lang="fr-FR"/>
          </a:p>
        </p:txBody>
      </p:sp>
      <p:sp>
        <p:nvSpPr>
          <p:cNvPr id="5" name="Rectangle 2056"/>
          <p:cNvSpPr>
            <a:spLocks noGrp="1" noChangeArrowheads="1"/>
          </p:cNvSpPr>
          <p:nvPr>
            <p:ph type="ftr" sz="quarter" idx="11"/>
          </p:nvPr>
        </p:nvSpPr>
        <p:spPr>
          <a:ln/>
        </p:spPr>
        <p:txBody>
          <a:bodyPr/>
          <a:lstStyle>
            <a:lvl1pPr>
              <a:defRPr/>
            </a:lvl1pPr>
          </a:lstStyle>
          <a:p>
            <a:pPr>
              <a:defRPr/>
            </a:pPr>
            <a:endParaRPr lang="fr-FR"/>
          </a:p>
        </p:txBody>
      </p:sp>
      <p:sp>
        <p:nvSpPr>
          <p:cNvPr id="6" name="Rectangle 2057"/>
          <p:cNvSpPr>
            <a:spLocks noGrp="1" noChangeArrowheads="1"/>
          </p:cNvSpPr>
          <p:nvPr>
            <p:ph type="sldNum" sz="quarter" idx="12"/>
          </p:nvPr>
        </p:nvSpPr>
        <p:spPr>
          <a:ln/>
        </p:spPr>
        <p:txBody>
          <a:bodyPr/>
          <a:lstStyle>
            <a:lvl2pPr lvl="1">
              <a:defRPr/>
            </a:lvl2pPr>
          </a:lstStyle>
          <a:p>
            <a:pPr lvl="1">
              <a:defRPr/>
            </a:pPr>
            <a:fld id="{413AAE09-5131-48C9-B79F-208623D747B1}" type="slidenum">
              <a:rPr lang="fr-FR"/>
              <a:pPr lvl="1">
                <a:defRPr/>
              </a:pPr>
              <a:t>‹N°›</a:t>
            </a:fld>
            <a:endParaRPr lang="fr-FR">
              <a:latin typeface="+mn-lt"/>
            </a:endParaRPr>
          </a:p>
        </p:txBody>
      </p:sp>
    </p:spTree>
    <p:extLst>
      <p:ext uri="{BB962C8B-B14F-4D97-AF65-F5344CB8AC3E}">
        <p14:creationId xmlns:p14="http://schemas.microsoft.com/office/powerpoint/2010/main" val="345933483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ClipArt" preserve="1">
  <p:cSld name="Titre. Texte et image de la bibliothèque">
    <p:spTree>
      <p:nvGrpSpPr>
        <p:cNvPr id="1" name=""/>
        <p:cNvGrpSpPr/>
        <p:nvPr/>
      </p:nvGrpSpPr>
      <p:grpSpPr>
        <a:xfrm>
          <a:off x="0" y="0"/>
          <a:ext cx="0" cy="0"/>
          <a:chOff x="0" y="0"/>
          <a:chExt cx="0" cy="0"/>
        </a:xfrm>
      </p:grpSpPr>
      <p:sp>
        <p:nvSpPr>
          <p:cNvPr id="2" name="Titre 1"/>
          <p:cNvSpPr>
            <a:spLocks noGrp="1"/>
          </p:cNvSpPr>
          <p:nvPr>
            <p:ph type="title"/>
          </p:nvPr>
        </p:nvSpPr>
        <p:spPr>
          <a:xfrm>
            <a:off x="684213" y="609600"/>
            <a:ext cx="8078787" cy="1143000"/>
          </a:xfrm>
        </p:spPr>
        <p:txBody>
          <a:bodyPr/>
          <a:lstStyle/>
          <a:p>
            <a:r>
              <a:rPr lang="fr-FR" smtClean="0"/>
              <a:t>Modifiez le style du titre</a:t>
            </a:r>
            <a:endParaRPr lang="fr-FR"/>
          </a:p>
        </p:txBody>
      </p:sp>
      <p:sp>
        <p:nvSpPr>
          <p:cNvPr id="3" name="Espace réservé du texte 2"/>
          <p:cNvSpPr>
            <a:spLocks noGrp="1"/>
          </p:cNvSpPr>
          <p:nvPr>
            <p:ph type="body" sz="half" idx="1"/>
          </p:nvPr>
        </p:nvSpPr>
        <p:spPr>
          <a:xfrm>
            <a:off x="684213" y="1981200"/>
            <a:ext cx="3810000" cy="4114800"/>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image de la bibliothèque 3"/>
          <p:cNvSpPr>
            <a:spLocks noGrp="1"/>
          </p:cNvSpPr>
          <p:nvPr>
            <p:ph type="clipArt" sz="half" idx="2"/>
          </p:nvPr>
        </p:nvSpPr>
        <p:spPr>
          <a:xfrm>
            <a:off x="4646613" y="1981200"/>
            <a:ext cx="3810000" cy="4114800"/>
          </a:xfrm>
        </p:spPr>
        <p:txBody>
          <a:bodyPr/>
          <a:lstStyle/>
          <a:p>
            <a:pPr lvl="0"/>
            <a:endParaRPr lang="fr-FR" noProof="0" smtClean="0"/>
          </a:p>
        </p:txBody>
      </p:sp>
      <p:sp>
        <p:nvSpPr>
          <p:cNvPr id="5" name="Rectangle 2055"/>
          <p:cNvSpPr>
            <a:spLocks noGrp="1" noChangeArrowheads="1"/>
          </p:cNvSpPr>
          <p:nvPr>
            <p:ph type="dt" sz="half" idx="10"/>
          </p:nvPr>
        </p:nvSpPr>
        <p:spPr>
          <a:ln/>
        </p:spPr>
        <p:txBody>
          <a:bodyPr/>
          <a:lstStyle>
            <a:lvl1pPr>
              <a:defRPr/>
            </a:lvl1pPr>
          </a:lstStyle>
          <a:p>
            <a:pPr>
              <a:defRPr/>
            </a:pPr>
            <a:endParaRPr lang="fr-FR"/>
          </a:p>
        </p:txBody>
      </p:sp>
      <p:sp>
        <p:nvSpPr>
          <p:cNvPr id="6" name="Rectangle 2056"/>
          <p:cNvSpPr>
            <a:spLocks noGrp="1" noChangeArrowheads="1"/>
          </p:cNvSpPr>
          <p:nvPr>
            <p:ph type="ftr" sz="quarter" idx="11"/>
          </p:nvPr>
        </p:nvSpPr>
        <p:spPr>
          <a:ln/>
        </p:spPr>
        <p:txBody>
          <a:bodyPr/>
          <a:lstStyle>
            <a:lvl1pPr>
              <a:defRPr/>
            </a:lvl1pPr>
          </a:lstStyle>
          <a:p>
            <a:pPr>
              <a:defRPr/>
            </a:pPr>
            <a:endParaRPr lang="fr-FR"/>
          </a:p>
        </p:txBody>
      </p:sp>
      <p:sp>
        <p:nvSpPr>
          <p:cNvPr id="7" name="Rectangle 2057"/>
          <p:cNvSpPr>
            <a:spLocks noGrp="1" noChangeArrowheads="1"/>
          </p:cNvSpPr>
          <p:nvPr>
            <p:ph type="sldNum" sz="quarter" idx="12"/>
          </p:nvPr>
        </p:nvSpPr>
        <p:spPr>
          <a:ln/>
        </p:spPr>
        <p:txBody>
          <a:bodyPr/>
          <a:lstStyle>
            <a:lvl2pPr lvl="1">
              <a:defRPr/>
            </a:lvl2pPr>
          </a:lstStyle>
          <a:p>
            <a:pPr lvl="1">
              <a:defRPr/>
            </a:pPr>
            <a:fld id="{13589C6A-EA35-4D6B-98D4-105B49D92722}" type="slidenum">
              <a:rPr lang="fr-FR"/>
              <a:pPr lvl="1">
                <a:defRPr/>
              </a:pPr>
              <a:t>‹N°›</a:t>
            </a:fld>
            <a:endParaRPr lang="fr-FR">
              <a:latin typeface="+mn-lt"/>
            </a:endParaRPr>
          </a:p>
        </p:txBody>
      </p:sp>
    </p:spTree>
    <p:extLst>
      <p:ext uri="{BB962C8B-B14F-4D97-AF65-F5344CB8AC3E}">
        <p14:creationId xmlns:p14="http://schemas.microsoft.com/office/powerpoint/2010/main" val="21295101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0">
          <a:gsLst>
            <a:gs pos="0">
              <a:schemeClr val="bg1"/>
            </a:gs>
            <a:gs pos="100000">
              <a:schemeClr val="bg2"/>
            </a:gs>
          </a:gsLst>
          <a:lin ang="0" scaled="1"/>
        </a:gradFill>
        <a:effectLst/>
      </p:bgPr>
    </p:bg>
    <p:spTree>
      <p:nvGrpSpPr>
        <p:cNvPr id="1" name=""/>
        <p:cNvGrpSpPr/>
        <p:nvPr/>
      </p:nvGrpSpPr>
      <p:grpSpPr>
        <a:xfrm>
          <a:off x="0" y="0"/>
          <a:ext cx="0" cy="0"/>
          <a:chOff x="0" y="0"/>
          <a:chExt cx="0" cy="0"/>
        </a:xfrm>
      </p:grpSpPr>
      <p:grpSp>
        <p:nvGrpSpPr>
          <p:cNvPr id="1026" name="Group 2050"/>
          <p:cNvGrpSpPr>
            <a:grpSpLocks/>
          </p:cNvGrpSpPr>
          <p:nvPr/>
        </p:nvGrpSpPr>
        <p:grpSpPr bwMode="auto">
          <a:xfrm>
            <a:off x="-8405813" y="4763"/>
            <a:ext cx="17538701" cy="13690600"/>
            <a:chOff x="-5295" y="3"/>
            <a:chExt cx="11048" cy="8624"/>
          </a:xfrm>
        </p:grpSpPr>
        <p:sp>
          <p:nvSpPr>
            <p:cNvPr id="19459" name="Freeform 2051"/>
            <p:cNvSpPr>
              <a:spLocks/>
            </p:cNvSpPr>
            <p:nvPr/>
          </p:nvSpPr>
          <p:spPr bwMode="auto">
            <a:xfrm>
              <a:off x="3394" y="999"/>
              <a:ext cx="2359" cy="3314"/>
            </a:xfrm>
            <a:custGeom>
              <a:avLst/>
              <a:gdLst>
                <a:gd name="T0" fmla="*/ 1905 w 2359"/>
                <a:gd name="T1" fmla="*/ 3312 h 3314"/>
                <a:gd name="T2" fmla="*/ 2358 w 2359"/>
                <a:gd name="T3" fmla="*/ 3313 h 3314"/>
                <a:gd name="T4" fmla="*/ 2358 w 2359"/>
                <a:gd name="T5" fmla="*/ 1437 h 3314"/>
                <a:gd name="T6" fmla="*/ 0 w 2359"/>
                <a:gd name="T7" fmla="*/ 0 h 3314"/>
                <a:gd name="T8" fmla="*/ 201 w 2359"/>
                <a:gd name="T9" fmla="*/ 150 h 3314"/>
                <a:gd name="T10" fmla="*/ 366 w 2359"/>
                <a:gd name="T11" fmla="*/ 279 h 3314"/>
                <a:gd name="T12" fmla="*/ 552 w 2359"/>
                <a:gd name="T13" fmla="*/ 441 h 3314"/>
                <a:gd name="T14" fmla="*/ 732 w 2359"/>
                <a:gd name="T15" fmla="*/ 612 h 3314"/>
                <a:gd name="T16" fmla="*/ 996 w 2359"/>
                <a:gd name="T17" fmla="*/ 903 h 3314"/>
                <a:gd name="T18" fmla="*/ 1230 w 2359"/>
                <a:gd name="T19" fmla="*/ 1212 h 3314"/>
                <a:gd name="T20" fmla="*/ 1400 w 2359"/>
                <a:gd name="T21" fmla="*/ 1482 h 3314"/>
                <a:gd name="T22" fmla="*/ 1548 w 2359"/>
                <a:gd name="T23" fmla="*/ 1761 h 3314"/>
                <a:gd name="T24" fmla="*/ 1665 w 2359"/>
                <a:gd name="T25" fmla="*/ 2040 h 3314"/>
                <a:gd name="T26" fmla="*/ 1751 w 2359"/>
                <a:gd name="T27" fmla="*/ 2295 h 3314"/>
                <a:gd name="T28" fmla="*/ 1809 w 2359"/>
                <a:gd name="T29" fmla="*/ 2511 h 3314"/>
                <a:gd name="T30" fmla="*/ 1863 w 2359"/>
                <a:gd name="T31" fmla="*/ 2778 h 3314"/>
                <a:gd name="T32" fmla="*/ 1890 w 2359"/>
                <a:gd name="T33" fmla="*/ 3012 h 3314"/>
                <a:gd name="T34" fmla="*/ 1905 w 2359"/>
                <a:gd name="T35" fmla="*/ 3312 h 33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359" h="3314">
                  <a:moveTo>
                    <a:pt x="1905" y="3312"/>
                  </a:moveTo>
                  <a:lnTo>
                    <a:pt x="2358" y="3313"/>
                  </a:lnTo>
                  <a:lnTo>
                    <a:pt x="2358" y="1437"/>
                  </a:lnTo>
                  <a:lnTo>
                    <a:pt x="0" y="0"/>
                  </a:lnTo>
                  <a:lnTo>
                    <a:pt x="201" y="150"/>
                  </a:lnTo>
                  <a:lnTo>
                    <a:pt x="366" y="279"/>
                  </a:lnTo>
                  <a:lnTo>
                    <a:pt x="552" y="441"/>
                  </a:lnTo>
                  <a:lnTo>
                    <a:pt x="732" y="612"/>
                  </a:lnTo>
                  <a:lnTo>
                    <a:pt x="996" y="903"/>
                  </a:lnTo>
                  <a:lnTo>
                    <a:pt x="1230" y="1212"/>
                  </a:lnTo>
                  <a:lnTo>
                    <a:pt x="1400" y="1482"/>
                  </a:lnTo>
                  <a:lnTo>
                    <a:pt x="1548" y="1761"/>
                  </a:lnTo>
                  <a:lnTo>
                    <a:pt x="1665" y="2040"/>
                  </a:lnTo>
                  <a:lnTo>
                    <a:pt x="1751" y="2295"/>
                  </a:lnTo>
                  <a:lnTo>
                    <a:pt x="1809" y="2511"/>
                  </a:lnTo>
                  <a:lnTo>
                    <a:pt x="1863" y="2778"/>
                  </a:lnTo>
                  <a:lnTo>
                    <a:pt x="1890" y="3012"/>
                  </a:lnTo>
                  <a:lnTo>
                    <a:pt x="1905" y="3312"/>
                  </a:lnTo>
                </a:path>
              </a:pathLst>
            </a:custGeom>
            <a:gradFill rotWithShape="0">
              <a:gsLst>
                <a:gs pos="0">
                  <a:schemeClr val="folHlink">
                    <a:gamma/>
                    <a:shade val="46275"/>
                    <a:invGamma/>
                  </a:schemeClr>
                </a:gs>
                <a:gs pos="100000">
                  <a:schemeClr val="folHlink"/>
                </a:gs>
              </a:gsLst>
              <a:lin ang="0" scaled="1"/>
            </a:gradFill>
            <a:ln>
              <a:noFill/>
            </a:ln>
            <a:effectLst/>
            <a:extLst>
              <a:ext uri="{91240B29-F687-4F45-9708-019B960494DF}">
                <a14:hiddenLine xmlns:a14="http://schemas.microsoft.com/office/drawing/2010/main" w="9525">
                  <a:solidFill>
                    <a:schemeClr val="tx1"/>
                  </a:solidFill>
                  <a:round/>
                  <a:headEnd type="none" w="sm" len="sm"/>
                  <a:tailEnd type="none" w="sm" len="sm"/>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fr-FR">
                <a:latin typeface="Times New Roman" charset="0"/>
              </a:endParaRPr>
            </a:p>
          </p:txBody>
        </p:sp>
        <p:sp>
          <p:nvSpPr>
            <p:cNvPr id="1033" name="Arc 2052"/>
            <p:cNvSpPr>
              <a:spLocks/>
            </p:cNvSpPr>
            <p:nvPr/>
          </p:nvSpPr>
          <p:spPr bwMode="auto">
            <a:xfrm>
              <a:off x="-5295" y="3"/>
              <a:ext cx="10596" cy="8624"/>
            </a:xfrm>
            <a:custGeom>
              <a:avLst/>
              <a:gdLst>
                <a:gd name="T0" fmla="*/ 10596 w 43200"/>
                <a:gd name="T1" fmla="*/ 4312 h 43200"/>
                <a:gd name="T2" fmla="*/ 5298 w 43200"/>
                <a:gd name="T3" fmla="*/ 0 h 43200"/>
                <a:gd name="T4" fmla="*/ 5298 w 43200"/>
                <a:gd name="T5" fmla="*/ 4312 h 43200"/>
                <a:gd name="T6" fmla="*/ 0 60000 65536"/>
                <a:gd name="T7" fmla="*/ 0 60000 65536"/>
                <a:gd name="T8" fmla="*/ 0 60000 65536"/>
              </a:gdLst>
              <a:ahLst/>
              <a:cxnLst>
                <a:cxn ang="T6">
                  <a:pos x="T0" y="T1"/>
                </a:cxn>
                <a:cxn ang="T7">
                  <a:pos x="T2" y="T3"/>
                </a:cxn>
                <a:cxn ang="T8">
                  <a:pos x="T4" y="T5"/>
                </a:cxn>
              </a:cxnLst>
              <a:rect l="0" t="0" r="r" b="b"/>
              <a:pathLst>
                <a:path w="43200" h="43200" fill="none" extrusionOk="0">
                  <a:moveTo>
                    <a:pt x="43200" y="21600"/>
                  </a:moveTo>
                  <a:cubicBezTo>
                    <a:pt x="43200" y="33529"/>
                    <a:pt x="33529" y="43200"/>
                    <a:pt x="21600" y="43200"/>
                  </a:cubicBezTo>
                  <a:cubicBezTo>
                    <a:pt x="9670" y="43200"/>
                    <a:pt x="0" y="33529"/>
                    <a:pt x="0" y="21600"/>
                  </a:cubicBezTo>
                  <a:cubicBezTo>
                    <a:pt x="-1" y="9670"/>
                    <a:pt x="9670" y="0"/>
                    <a:pt x="21599" y="0"/>
                  </a:cubicBezTo>
                </a:path>
                <a:path w="43200" h="43200" stroke="0" extrusionOk="0">
                  <a:moveTo>
                    <a:pt x="43200" y="21600"/>
                  </a:moveTo>
                  <a:cubicBezTo>
                    <a:pt x="43200" y="33529"/>
                    <a:pt x="33529" y="43200"/>
                    <a:pt x="21600" y="43200"/>
                  </a:cubicBezTo>
                  <a:cubicBezTo>
                    <a:pt x="9670" y="43200"/>
                    <a:pt x="0" y="33529"/>
                    <a:pt x="0" y="21600"/>
                  </a:cubicBezTo>
                  <a:cubicBezTo>
                    <a:pt x="-1" y="9670"/>
                    <a:pt x="9670" y="0"/>
                    <a:pt x="21599" y="0"/>
                  </a:cubicBezTo>
                  <a:lnTo>
                    <a:pt x="21600" y="21600"/>
                  </a:lnTo>
                  <a:lnTo>
                    <a:pt x="43200" y="21600"/>
                  </a:lnTo>
                  <a:close/>
                </a:path>
              </a:pathLst>
            </a:custGeom>
            <a:noFill/>
            <a:ln w="12700" cap="sq">
              <a:solidFill>
                <a:schemeClr val="folHlink"/>
              </a:solidFill>
              <a:round/>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fr-FR"/>
            </a:p>
          </p:txBody>
        </p:sp>
      </p:grpSp>
      <p:sp>
        <p:nvSpPr>
          <p:cNvPr id="19461" name="Rectangle 2053"/>
          <p:cNvSpPr>
            <a:spLocks noGrp="1" noChangeArrowheads="1"/>
          </p:cNvSpPr>
          <p:nvPr>
            <p:ph type="title"/>
          </p:nvPr>
        </p:nvSpPr>
        <p:spPr bwMode="auto">
          <a:xfrm>
            <a:off x="684213" y="609600"/>
            <a:ext cx="8078787"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92075" tIns="46038" rIns="92075" bIns="46038" numCol="1" anchor="ctr" anchorCtr="0" compatLnSpc="1">
            <a:prstTxWarp prst="textNoShape">
              <a:avLst/>
            </a:prstTxWarp>
          </a:bodyPr>
          <a:lstStyle/>
          <a:p>
            <a:pPr lvl="0"/>
            <a:r>
              <a:rPr lang="fr-FR" smtClean="0"/>
              <a:t>Cliquez pour modifier le style du titre du masque</a:t>
            </a:r>
          </a:p>
        </p:txBody>
      </p:sp>
      <p:sp>
        <p:nvSpPr>
          <p:cNvPr id="1028" name="Rectangle 2054"/>
          <p:cNvSpPr>
            <a:spLocks noGrp="1" noChangeArrowheads="1"/>
          </p:cNvSpPr>
          <p:nvPr>
            <p:ph type="body" idx="1"/>
          </p:nvPr>
        </p:nvSpPr>
        <p:spPr bwMode="auto">
          <a:xfrm>
            <a:off x="684213" y="1981200"/>
            <a:ext cx="7772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182562" tIns="46038" rIns="182562" bIns="46038" numCol="1" anchor="t" anchorCtr="0" compatLnSpc="1">
            <a:prstTxWarp prst="textNoShape">
              <a:avLst/>
            </a:prstTxWarp>
          </a:bodyPr>
          <a:lstStyle/>
          <a:p>
            <a:pPr lvl="0"/>
            <a:r>
              <a:rPr lang="fr-FR" altLang="fr-FR" smtClean="0"/>
              <a:t>Cliquez pour modifier les styles du texte du masque</a:t>
            </a:r>
          </a:p>
          <a:p>
            <a:pPr lvl="1"/>
            <a:r>
              <a:rPr lang="fr-FR" altLang="fr-FR" smtClean="0"/>
              <a:t>Deuxième niveau</a:t>
            </a:r>
          </a:p>
          <a:p>
            <a:pPr lvl="2"/>
            <a:r>
              <a:rPr lang="fr-FR" altLang="fr-FR" smtClean="0"/>
              <a:t>Troisième niveau</a:t>
            </a:r>
          </a:p>
          <a:p>
            <a:pPr lvl="3"/>
            <a:r>
              <a:rPr lang="fr-FR" altLang="fr-FR" smtClean="0"/>
              <a:t>Quatrième niveau</a:t>
            </a:r>
          </a:p>
          <a:p>
            <a:pPr lvl="4"/>
            <a:r>
              <a:rPr lang="fr-FR" altLang="fr-FR" smtClean="0"/>
              <a:t>Cinquième niveau</a:t>
            </a:r>
          </a:p>
        </p:txBody>
      </p:sp>
      <p:sp>
        <p:nvSpPr>
          <p:cNvPr id="19463" name="Rectangle 2055"/>
          <p:cNvSpPr>
            <a:spLocks noGrp="1" noChangeArrowheads="1"/>
          </p:cNvSpPr>
          <p:nvPr>
            <p:ph type="dt" sz="half" idx="2"/>
          </p:nvPr>
        </p:nvSpPr>
        <p:spPr bwMode="auto">
          <a:xfrm>
            <a:off x="7215188" y="6442075"/>
            <a:ext cx="1905000" cy="381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none" lIns="92075" tIns="46038" rIns="92075" bIns="46038" numCol="1" anchor="ctr" anchorCtr="0" compatLnSpc="1">
            <a:prstTxWarp prst="textNoShape">
              <a:avLst/>
            </a:prstTxWarp>
          </a:bodyPr>
          <a:lstStyle>
            <a:lvl1pPr algn="r">
              <a:defRPr kumimoji="0" sz="1400" smtClean="0">
                <a:latin typeface="Times New Roman" charset="0"/>
              </a:defRPr>
            </a:lvl1pPr>
          </a:lstStyle>
          <a:p>
            <a:pPr>
              <a:defRPr/>
            </a:pPr>
            <a:endParaRPr lang="fr-FR"/>
          </a:p>
        </p:txBody>
      </p:sp>
      <p:sp>
        <p:nvSpPr>
          <p:cNvPr id="19464" name="Rectangle 2056"/>
          <p:cNvSpPr>
            <a:spLocks noGrp="1" noChangeArrowheads="1"/>
          </p:cNvSpPr>
          <p:nvPr>
            <p:ph type="ftr" sz="quarter" idx="3"/>
          </p:nvPr>
        </p:nvSpPr>
        <p:spPr bwMode="auto">
          <a:xfrm>
            <a:off x="684213" y="6365875"/>
            <a:ext cx="4267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none" lIns="92075" tIns="46038" rIns="92075" bIns="46038" numCol="1" anchor="ctr" anchorCtr="0" compatLnSpc="1">
            <a:prstTxWarp prst="textNoShape">
              <a:avLst/>
            </a:prstTxWarp>
          </a:bodyPr>
          <a:lstStyle>
            <a:lvl1pPr>
              <a:defRPr kumimoji="0" sz="1400" smtClean="0">
                <a:latin typeface="Times New Roman" charset="0"/>
              </a:defRPr>
            </a:lvl1pPr>
          </a:lstStyle>
          <a:p>
            <a:pPr>
              <a:defRPr/>
            </a:pPr>
            <a:endParaRPr lang="fr-FR"/>
          </a:p>
        </p:txBody>
      </p:sp>
      <p:sp>
        <p:nvSpPr>
          <p:cNvPr id="19465" name="Rectangle 2057"/>
          <p:cNvSpPr>
            <a:spLocks noGrp="1" noChangeArrowheads="1"/>
          </p:cNvSpPr>
          <p:nvPr>
            <p:ph type="sldNum" sz="quarter" idx="4"/>
          </p:nvPr>
        </p:nvSpPr>
        <p:spPr bwMode="auto">
          <a:xfrm>
            <a:off x="7199313" y="6148388"/>
            <a:ext cx="1905000" cy="381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none" lIns="92075" tIns="0" rIns="92075" bIns="0" numCol="1" anchor="b" anchorCtr="0" compatLnSpc="1">
            <a:prstTxWarp prst="textNoShape">
              <a:avLst/>
            </a:prstTxWarp>
          </a:bodyPr>
          <a:lstStyle>
            <a:lvl2pPr lvl="1" algn="r">
              <a:defRPr kumimoji="0" sz="1400" smtClean="0">
                <a:latin typeface="+mj-lt"/>
              </a:defRPr>
            </a:lvl2pPr>
          </a:lstStyle>
          <a:p>
            <a:pPr lvl="1">
              <a:defRPr/>
            </a:pPr>
            <a:fld id="{0615FF8E-E128-4CA0-A234-5852EAEE3A1F}" type="slidenum">
              <a:rPr lang="fr-FR"/>
              <a:pPr lvl="1">
                <a:defRPr/>
              </a:pPr>
              <a:t>‹N°›</a:t>
            </a:fld>
            <a:endParaRPr lang="fr-FR">
              <a:latin typeface="+mn-lt"/>
            </a:endParaRPr>
          </a:p>
        </p:txBody>
      </p:sp>
    </p:spTree>
  </p:cSld>
  <p:clrMap bg1="lt1" tx1="dk1" bg2="lt2" tx2="dk2" accent1="accent1" accent2="accent2" accent3="accent3" accent4="accent4" accent5="accent5" accent6="accent6" hlink="hlink" folHlink="folHlink"/>
  <p:sldLayoutIdLst>
    <p:sldLayoutId id="2147483675"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 id="2147483674" r:id="rId12"/>
  </p:sldLayoutIdLst>
  <p:txStyles>
    <p:titleStyle>
      <a:lvl1pPr algn="l" rtl="0" eaLnBrk="0" fontAlgn="base" hangingPunct="0">
        <a:spcBef>
          <a:spcPct val="0"/>
        </a:spcBef>
        <a:spcAft>
          <a:spcPct val="0"/>
        </a:spcAft>
        <a:defRPr sz="4400">
          <a:solidFill>
            <a:schemeClr val="tx2"/>
          </a:solidFill>
          <a:effectLst>
            <a:outerShdw blurRad="38100" dist="38100" dir="2700000" algn="tl">
              <a:srgbClr val="C0C0C0"/>
            </a:outerShdw>
          </a:effectLst>
          <a:latin typeface="+mj-lt"/>
          <a:ea typeface="+mj-ea"/>
          <a:cs typeface="+mj-cs"/>
        </a:defRPr>
      </a:lvl1pPr>
      <a:lvl2pPr algn="l" rtl="0" eaLnBrk="0" fontAlgn="base" hangingPunct="0">
        <a:spcBef>
          <a:spcPct val="0"/>
        </a:spcBef>
        <a:spcAft>
          <a:spcPct val="0"/>
        </a:spcAft>
        <a:defRPr sz="4400">
          <a:solidFill>
            <a:schemeClr val="tx2"/>
          </a:solidFill>
          <a:effectLst>
            <a:outerShdw blurRad="38100" dist="38100" dir="2700000" algn="tl">
              <a:srgbClr val="C0C0C0"/>
            </a:outerShdw>
          </a:effectLst>
          <a:latin typeface="Arial" charset="0"/>
        </a:defRPr>
      </a:lvl2pPr>
      <a:lvl3pPr algn="l" rtl="0" eaLnBrk="0" fontAlgn="base" hangingPunct="0">
        <a:spcBef>
          <a:spcPct val="0"/>
        </a:spcBef>
        <a:spcAft>
          <a:spcPct val="0"/>
        </a:spcAft>
        <a:defRPr sz="4400">
          <a:solidFill>
            <a:schemeClr val="tx2"/>
          </a:solidFill>
          <a:effectLst>
            <a:outerShdw blurRad="38100" dist="38100" dir="2700000" algn="tl">
              <a:srgbClr val="C0C0C0"/>
            </a:outerShdw>
          </a:effectLst>
          <a:latin typeface="Arial" charset="0"/>
        </a:defRPr>
      </a:lvl3pPr>
      <a:lvl4pPr algn="l" rtl="0" eaLnBrk="0" fontAlgn="base" hangingPunct="0">
        <a:spcBef>
          <a:spcPct val="0"/>
        </a:spcBef>
        <a:spcAft>
          <a:spcPct val="0"/>
        </a:spcAft>
        <a:defRPr sz="4400">
          <a:solidFill>
            <a:schemeClr val="tx2"/>
          </a:solidFill>
          <a:effectLst>
            <a:outerShdw blurRad="38100" dist="38100" dir="2700000" algn="tl">
              <a:srgbClr val="C0C0C0"/>
            </a:outerShdw>
          </a:effectLst>
          <a:latin typeface="Arial" charset="0"/>
        </a:defRPr>
      </a:lvl4pPr>
      <a:lvl5pPr algn="l" rtl="0" eaLnBrk="0" fontAlgn="base" hangingPunct="0">
        <a:spcBef>
          <a:spcPct val="0"/>
        </a:spcBef>
        <a:spcAft>
          <a:spcPct val="0"/>
        </a:spcAft>
        <a:defRPr sz="4400">
          <a:solidFill>
            <a:schemeClr val="tx2"/>
          </a:solidFill>
          <a:effectLst>
            <a:outerShdw blurRad="38100" dist="38100" dir="2700000" algn="tl">
              <a:srgbClr val="C0C0C0"/>
            </a:outerShdw>
          </a:effectLst>
          <a:latin typeface="Arial" charset="0"/>
        </a:defRPr>
      </a:lvl5pPr>
      <a:lvl6pPr marL="457200" algn="l" rtl="0" fontAlgn="base">
        <a:spcBef>
          <a:spcPct val="0"/>
        </a:spcBef>
        <a:spcAft>
          <a:spcPct val="0"/>
        </a:spcAft>
        <a:defRPr sz="4400">
          <a:solidFill>
            <a:schemeClr val="tx2"/>
          </a:solidFill>
          <a:effectLst>
            <a:outerShdw blurRad="38100" dist="38100" dir="2700000" algn="tl">
              <a:srgbClr val="C0C0C0"/>
            </a:outerShdw>
          </a:effectLst>
          <a:latin typeface="Arial" charset="0"/>
        </a:defRPr>
      </a:lvl6pPr>
      <a:lvl7pPr marL="914400" algn="l" rtl="0" fontAlgn="base">
        <a:spcBef>
          <a:spcPct val="0"/>
        </a:spcBef>
        <a:spcAft>
          <a:spcPct val="0"/>
        </a:spcAft>
        <a:defRPr sz="4400">
          <a:solidFill>
            <a:schemeClr val="tx2"/>
          </a:solidFill>
          <a:effectLst>
            <a:outerShdw blurRad="38100" dist="38100" dir="2700000" algn="tl">
              <a:srgbClr val="C0C0C0"/>
            </a:outerShdw>
          </a:effectLst>
          <a:latin typeface="Arial" charset="0"/>
        </a:defRPr>
      </a:lvl7pPr>
      <a:lvl8pPr marL="1371600" algn="l" rtl="0" fontAlgn="base">
        <a:spcBef>
          <a:spcPct val="0"/>
        </a:spcBef>
        <a:spcAft>
          <a:spcPct val="0"/>
        </a:spcAft>
        <a:defRPr sz="4400">
          <a:solidFill>
            <a:schemeClr val="tx2"/>
          </a:solidFill>
          <a:effectLst>
            <a:outerShdw blurRad="38100" dist="38100" dir="2700000" algn="tl">
              <a:srgbClr val="C0C0C0"/>
            </a:outerShdw>
          </a:effectLst>
          <a:latin typeface="Arial" charset="0"/>
        </a:defRPr>
      </a:lvl8pPr>
      <a:lvl9pPr marL="1828800" algn="l" rtl="0" fontAlgn="base">
        <a:spcBef>
          <a:spcPct val="0"/>
        </a:spcBef>
        <a:spcAft>
          <a:spcPct val="0"/>
        </a:spcAft>
        <a:defRPr sz="4400">
          <a:solidFill>
            <a:schemeClr val="tx2"/>
          </a:solidFill>
          <a:effectLst>
            <a:outerShdw blurRad="38100" dist="38100" dir="2700000" algn="tl">
              <a:srgbClr val="C0C0C0"/>
            </a:outerShdw>
          </a:effectLst>
          <a:latin typeface="Arial" charset="0"/>
        </a:defRPr>
      </a:lvl9pPr>
    </p:titleStyle>
    <p:bodyStyle>
      <a:lvl1pPr marL="342900" indent="-342900" algn="l" rtl="0" eaLnBrk="0" fontAlgn="base" hangingPunct="0">
        <a:lnSpc>
          <a:spcPct val="90000"/>
        </a:lnSpc>
        <a:spcBef>
          <a:spcPct val="20000"/>
        </a:spcBef>
        <a:spcAft>
          <a:spcPct val="0"/>
        </a:spcAft>
        <a:buClr>
          <a:schemeClr val="tx2"/>
        </a:buClr>
        <a:buSzPct val="75000"/>
        <a:buFont typeface="Wingdings" pitchFamily="2" charset="2"/>
        <a:buChar char="l"/>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tx1"/>
        </a:buClr>
        <a:buChar char="–"/>
        <a:defRPr sz="2800">
          <a:solidFill>
            <a:schemeClr val="tx1"/>
          </a:solidFill>
          <a:latin typeface="+mn-lt"/>
        </a:defRPr>
      </a:lvl2pPr>
      <a:lvl3pPr marL="1143000" indent="-228600" algn="l" rtl="0" eaLnBrk="0" fontAlgn="base" hangingPunct="0">
        <a:spcBef>
          <a:spcPct val="20000"/>
        </a:spcBef>
        <a:spcAft>
          <a:spcPct val="0"/>
        </a:spcAft>
        <a:buClr>
          <a:srgbClr val="00CCFF"/>
        </a:buClr>
        <a:buSzPct val="65000"/>
        <a:buFont typeface="Wingdings" pitchFamily="2" charset="2"/>
        <a:buChar char="l"/>
        <a:defRPr sz="2400">
          <a:solidFill>
            <a:schemeClr val="tx1"/>
          </a:solidFill>
          <a:latin typeface="+mn-lt"/>
        </a:defRPr>
      </a:lvl3pPr>
      <a:lvl4pPr marL="1600200" indent="-228600" algn="l" rtl="0" eaLnBrk="0" fontAlgn="base" hangingPunct="0">
        <a:spcBef>
          <a:spcPct val="20000"/>
        </a:spcBef>
        <a:spcAft>
          <a:spcPct val="0"/>
        </a:spcAft>
        <a:buClr>
          <a:schemeClr val="tx1"/>
        </a:buClr>
        <a:buChar char="–"/>
        <a:defRPr sz="2000">
          <a:solidFill>
            <a:schemeClr val="tx1"/>
          </a:solidFill>
          <a:latin typeface="+mn-lt"/>
        </a:defRPr>
      </a:lvl4pPr>
      <a:lvl5pPr marL="2057400" indent="-228600" algn="l" rtl="0" eaLnBrk="0" fontAlgn="base" hangingPunct="0">
        <a:spcBef>
          <a:spcPct val="20000"/>
        </a:spcBef>
        <a:spcAft>
          <a:spcPct val="0"/>
        </a:spcAft>
        <a:buClr>
          <a:schemeClr val="accent1"/>
        </a:buClr>
        <a:buChar char="•"/>
        <a:defRPr sz="2000">
          <a:solidFill>
            <a:schemeClr val="tx1"/>
          </a:solidFill>
          <a:latin typeface="+mn-lt"/>
        </a:defRPr>
      </a:lvl5pPr>
      <a:lvl6pPr marL="2514600" indent="-228600" algn="l" rtl="0" fontAlgn="base">
        <a:spcBef>
          <a:spcPct val="20000"/>
        </a:spcBef>
        <a:spcAft>
          <a:spcPct val="0"/>
        </a:spcAft>
        <a:buClr>
          <a:schemeClr val="accent1"/>
        </a:buClr>
        <a:buChar char="•"/>
        <a:defRPr sz="2000">
          <a:solidFill>
            <a:schemeClr val="tx1"/>
          </a:solidFill>
          <a:latin typeface="+mn-lt"/>
        </a:defRPr>
      </a:lvl6pPr>
      <a:lvl7pPr marL="2971800" indent="-228600" algn="l" rtl="0" fontAlgn="base">
        <a:spcBef>
          <a:spcPct val="20000"/>
        </a:spcBef>
        <a:spcAft>
          <a:spcPct val="0"/>
        </a:spcAft>
        <a:buClr>
          <a:schemeClr val="accent1"/>
        </a:buClr>
        <a:buChar char="•"/>
        <a:defRPr sz="2000">
          <a:solidFill>
            <a:schemeClr val="tx1"/>
          </a:solidFill>
          <a:latin typeface="+mn-lt"/>
        </a:defRPr>
      </a:lvl7pPr>
      <a:lvl8pPr marL="3429000" indent="-228600" algn="l" rtl="0" fontAlgn="base">
        <a:spcBef>
          <a:spcPct val="20000"/>
        </a:spcBef>
        <a:spcAft>
          <a:spcPct val="0"/>
        </a:spcAft>
        <a:buClr>
          <a:schemeClr val="accent1"/>
        </a:buClr>
        <a:buChar char="•"/>
        <a:defRPr sz="2000">
          <a:solidFill>
            <a:schemeClr val="tx1"/>
          </a:solidFill>
          <a:latin typeface="+mn-lt"/>
        </a:defRPr>
      </a:lvl8pPr>
      <a:lvl9pPr marL="3886200" indent="-228600" algn="l" rtl="0" fontAlgn="base">
        <a:spcBef>
          <a:spcPct val="20000"/>
        </a:spcBef>
        <a:spcAft>
          <a:spcPct val="0"/>
        </a:spcAft>
        <a:buClr>
          <a:schemeClr val="accent1"/>
        </a:buClr>
        <a:buChar char="•"/>
        <a:defRPr sz="2000">
          <a:solidFill>
            <a:schemeClr val="tx1"/>
          </a:solidFill>
          <a:latin typeface="+mn-lt"/>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7.xml"/><Relationship Id="rId1" Type="http://schemas.openxmlformats.org/officeDocument/2006/relationships/vmlDrawing" Target="../drawings/vmlDrawing1.vml"/><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Layout" Target="../slideLayouts/slideLayout7.xml"/><Relationship Id="rId1" Type="http://schemas.openxmlformats.org/officeDocument/2006/relationships/video" Target="file:///Z:\JOST%20T\_2011-2012\ECAM\Cours\004%20DAO\compres1.avi" TargetMode="External"/></Relationships>
</file>

<file path=ppt/slides/_rels/slide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7.xml"/><Relationship Id="rId1" Type="http://schemas.openxmlformats.org/officeDocument/2006/relationships/vmlDrawing" Target="../drawings/vmlDrawing2.vml"/><Relationship Id="rId5" Type="http://schemas.openxmlformats.org/officeDocument/2006/relationships/image" Target="../media/image9.wmf"/><Relationship Id="rId4" Type="http://schemas.openxmlformats.org/officeDocument/2006/relationships/oleObject" Target="../embeddings/oleObject2.bin"/></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7.xml"/><Relationship Id="rId1" Type="http://schemas.openxmlformats.org/officeDocument/2006/relationships/vmlDrawing" Target="../drawings/vmlDrawing3.vml"/><Relationship Id="rId5" Type="http://schemas.openxmlformats.org/officeDocument/2006/relationships/image" Target="../media/image10.wmf"/><Relationship Id="rId4" Type="http://schemas.openxmlformats.org/officeDocument/2006/relationships/oleObject" Target="../embeddings/oleObject3.bin"/></Relationships>
</file>

<file path=ppt/slides/_rels/slide1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video" Target="file:///C:\Program%20Files\SolidWorks\data\asmrebuild.avi" TargetMode="External"/><Relationship Id="rId4" Type="http://schemas.openxmlformats.org/officeDocument/2006/relationships/image" Target="../media/image13.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7.png"/><Relationship Id="rId1" Type="http://schemas.openxmlformats.org/officeDocument/2006/relationships/slideLayout" Target="../slideLayouts/slideLayout6.xml"/><Relationship Id="rId5" Type="http://schemas.openxmlformats.org/officeDocument/2006/relationships/image" Target="../media/image20.png"/><Relationship Id="rId4" Type="http://schemas.openxmlformats.org/officeDocument/2006/relationships/image" Target="../media/image18.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slide" Target="slide31.xml"/><Relationship Id="rId1" Type="http://schemas.openxmlformats.org/officeDocument/2006/relationships/slideLayout" Target="../slideLayouts/slideLayout1.xml"/><Relationship Id="rId5" Type="http://schemas.openxmlformats.org/officeDocument/2006/relationships/image" Target="../media/image23.png"/><Relationship Id="rId4" Type="http://schemas.openxmlformats.org/officeDocument/2006/relationships/image" Target="../media/image22.png"/></Relationships>
</file>

<file path=ppt/slides/_rels/slide28.xml.rels><?xml version="1.0" encoding="UTF-8" standalone="yes"?>
<Relationships xmlns="http://schemas.openxmlformats.org/package/2006/relationships"><Relationship Id="rId3" Type="http://schemas.openxmlformats.org/officeDocument/2006/relationships/slide" Target="slide27.xml"/><Relationship Id="rId2" Type="http://schemas.openxmlformats.org/officeDocument/2006/relationships/image" Target="../media/image24.png"/><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Layout" Target="../slideLayouts/slideLayout6.xml"/><Relationship Id="rId1" Type="http://schemas.openxmlformats.org/officeDocument/2006/relationships/vmlDrawing" Target="../drawings/vmlDrawing4.vml"/><Relationship Id="rId5" Type="http://schemas.openxmlformats.org/officeDocument/2006/relationships/slide" Target="slide27.xml"/><Relationship Id="rId4" Type="http://schemas.openxmlformats.org/officeDocument/2006/relationships/image" Target="../media/image25.wmf"/></Relationships>
</file>

<file path=ppt/slides/_rels/slide30.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6.xml"/><Relationship Id="rId4" Type="http://schemas.openxmlformats.org/officeDocument/2006/relationships/slide" Target="slide27.xml"/></Relationships>
</file>

<file path=ppt/slides/_rels/slide3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7.xml"/><Relationship Id="rId5" Type="http://schemas.openxmlformats.org/officeDocument/2006/relationships/image" Target="../media/image31.png"/><Relationship Id="rId4" Type="http://schemas.openxmlformats.org/officeDocument/2006/relationships/image" Target="../media/image30.png"/></Relationships>
</file>

<file path=ppt/slides/_rels/slide32.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7.xml"/><Relationship Id="rId5" Type="http://schemas.openxmlformats.org/officeDocument/2006/relationships/image" Target="../media/image40.png"/><Relationship Id="rId4" Type="http://schemas.openxmlformats.org/officeDocument/2006/relationships/image" Target="../media/image39.png"/></Relationships>
</file>

<file path=ppt/slides/_rels/slide37.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8.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1.xml"/><Relationship Id="rId4" Type="http://schemas.openxmlformats.org/officeDocument/2006/relationships/image" Target="../media/image45.png"/></Relationships>
</file>

<file path=ppt/slides/_rels/slide41.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4.png"/><Relationship Id="rId1" Type="http://schemas.openxmlformats.org/officeDocument/2006/relationships/slideLayout" Target="../slideLayouts/slideLayout1.xml"/><Relationship Id="rId4" Type="http://schemas.openxmlformats.org/officeDocument/2006/relationships/image" Target="../media/image47.png"/></Relationships>
</file>

<file path=ppt/slides/_rels/slide42.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4.png"/><Relationship Id="rId1" Type="http://schemas.openxmlformats.org/officeDocument/2006/relationships/slideLayout" Target="../slideLayouts/slideLayout1.xml"/><Relationship Id="rId4" Type="http://schemas.openxmlformats.org/officeDocument/2006/relationships/image" Target="../media/image49.png"/></Relationships>
</file>

<file path=ppt/slides/_rels/slide43.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png"/><Relationship Id="rId1" Type="http://schemas.openxmlformats.org/officeDocument/2006/relationships/slideLayout" Target="../slideLayouts/slideLayout12.xml"/><Relationship Id="rId4" Type="http://schemas.openxmlformats.org/officeDocument/2006/relationships/image" Target="../media/image52.png"/></Relationships>
</file>

<file path=ppt/slides/_rels/slide44.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3.png"/><Relationship Id="rId1" Type="http://schemas.openxmlformats.org/officeDocument/2006/relationships/slideLayout" Target="../slideLayouts/slideLayout12.xml"/></Relationships>
</file>

<file path=ppt/slides/_rels/slide45.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4.png"/><Relationship Id="rId1" Type="http://schemas.openxmlformats.org/officeDocument/2006/relationships/slideLayout" Target="../slideLayouts/slideLayout12.xml"/><Relationship Id="rId5" Type="http://schemas.openxmlformats.org/officeDocument/2006/relationships/image" Target="../media/image56.png"/><Relationship Id="rId4" Type="http://schemas.openxmlformats.org/officeDocument/2006/relationships/image" Target="../media/image55.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7.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57.png"/><Relationship Id="rId1" Type="http://schemas.openxmlformats.org/officeDocument/2006/relationships/slideLayout" Target="../slideLayouts/slideLayout6.xml"/><Relationship Id="rId4" Type="http://schemas.openxmlformats.org/officeDocument/2006/relationships/image" Target="../media/image59.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9.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60.png"/><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62.png"/><Relationship Id="rId1" Type="http://schemas.openxmlformats.org/officeDocument/2006/relationships/slideLayout" Target="../slideLayouts/slideLayout1.xml"/><Relationship Id="rId4" Type="http://schemas.openxmlformats.org/officeDocument/2006/relationships/image" Target="../media/image64.png"/></Relationships>
</file>

<file path=ppt/slides/_rels/slide51.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65.png"/><Relationship Id="rId1" Type="http://schemas.openxmlformats.org/officeDocument/2006/relationships/slideLayout" Target="../slideLayouts/slideLayout1.xml"/><Relationship Id="rId4" Type="http://schemas.openxmlformats.org/officeDocument/2006/relationships/image" Target="../media/image67.png"/></Relationships>
</file>

<file path=ppt/slides/_rels/slide52.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image" Target="../media/image68.png"/><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2" Type="http://schemas.openxmlformats.org/officeDocument/2006/relationships/image" Target="../media/image71.png"/><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image" Target="../media/image72.png"/><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image" Target="../media/image74.png"/><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image" Target="../media/image76.png"/><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image" Target="../media/image78.png"/><Relationship Id="rId1" Type="http://schemas.openxmlformats.org/officeDocument/2006/relationships/slideLayout" Target="../slideLayouts/slideLayout1.xml"/><Relationship Id="rId4" Type="http://schemas.openxmlformats.org/officeDocument/2006/relationships/image" Target="../media/image80.png"/></Relationships>
</file>

<file path=ppt/slides/_rels/slide59.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image" Target="../media/image81.jpeg"/><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8" Type="http://schemas.openxmlformats.org/officeDocument/2006/relationships/image" Target="../media/image89.png"/><Relationship Id="rId3" Type="http://schemas.openxmlformats.org/officeDocument/2006/relationships/image" Target="../media/image84.png"/><Relationship Id="rId7" Type="http://schemas.openxmlformats.org/officeDocument/2006/relationships/image" Target="../media/image88.png"/><Relationship Id="rId2" Type="http://schemas.openxmlformats.org/officeDocument/2006/relationships/image" Target="../media/image83.png"/><Relationship Id="rId1" Type="http://schemas.openxmlformats.org/officeDocument/2006/relationships/slideLayout" Target="../slideLayouts/slideLayout1.xml"/><Relationship Id="rId6" Type="http://schemas.openxmlformats.org/officeDocument/2006/relationships/image" Target="../media/image87.png"/><Relationship Id="rId11" Type="http://schemas.openxmlformats.org/officeDocument/2006/relationships/image" Target="../media/image92.png"/><Relationship Id="rId5" Type="http://schemas.openxmlformats.org/officeDocument/2006/relationships/image" Target="../media/image86.png"/><Relationship Id="rId10" Type="http://schemas.openxmlformats.org/officeDocument/2006/relationships/image" Target="../media/image91.png"/><Relationship Id="rId4" Type="http://schemas.openxmlformats.org/officeDocument/2006/relationships/image" Target="../media/image85.png"/><Relationship Id="rId9" Type="http://schemas.openxmlformats.org/officeDocument/2006/relationships/image" Target="../media/image90.png"/></Relationships>
</file>

<file path=ppt/slides/_rels/slide61.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image" Target="../media/image93.png"/><Relationship Id="rId1" Type="http://schemas.openxmlformats.org/officeDocument/2006/relationships/slideLayout" Target="../slideLayouts/slideLayout1.xml"/><Relationship Id="rId4" Type="http://schemas.openxmlformats.org/officeDocument/2006/relationships/image" Target="../media/image95.png"/></Relationships>
</file>

<file path=ppt/slides/_rels/slide62.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image" Target="../media/image96.png"/><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3" Type="http://schemas.openxmlformats.org/officeDocument/2006/relationships/image" Target="../media/image99.png"/><Relationship Id="rId2" Type="http://schemas.openxmlformats.org/officeDocument/2006/relationships/image" Target="../media/image98.png"/><Relationship Id="rId1" Type="http://schemas.openxmlformats.org/officeDocument/2006/relationships/slideLayout" Target="../slideLayouts/slideLayout1.xml"/><Relationship Id="rId5" Type="http://schemas.openxmlformats.org/officeDocument/2006/relationships/image" Target="../media/image101.png"/><Relationship Id="rId4" Type="http://schemas.openxmlformats.org/officeDocument/2006/relationships/image" Target="../media/image100.png"/></Relationships>
</file>

<file path=ppt/slides/_rels/slide64.xml.rels><?xml version="1.0" encoding="UTF-8" standalone="yes"?>
<Relationships xmlns="http://schemas.openxmlformats.org/package/2006/relationships"><Relationship Id="rId3" Type="http://schemas.openxmlformats.org/officeDocument/2006/relationships/image" Target="../media/image102.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28.png"/></Relationships>
</file>

<file path=ppt/slides/_rels/slide65.xml.rels><?xml version="1.0" encoding="UTF-8" standalone="yes"?>
<Relationships xmlns="http://schemas.openxmlformats.org/package/2006/relationships"><Relationship Id="rId8" Type="http://schemas.openxmlformats.org/officeDocument/2006/relationships/image" Target="../media/image106.png"/><Relationship Id="rId3" Type="http://schemas.openxmlformats.org/officeDocument/2006/relationships/notesSlide" Target="../notesSlides/notesSlide10.xml"/><Relationship Id="rId7" Type="http://schemas.openxmlformats.org/officeDocument/2006/relationships/image" Target="../media/image105.png"/><Relationship Id="rId2" Type="http://schemas.openxmlformats.org/officeDocument/2006/relationships/slideLayout" Target="../slideLayouts/slideLayout2.xml"/><Relationship Id="rId1" Type="http://schemas.openxmlformats.org/officeDocument/2006/relationships/vmlDrawing" Target="../drawings/vmlDrawing5.vml"/><Relationship Id="rId6" Type="http://schemas.openxmlformats.org/officeDocument/2006/relationships/image" Target="../media/image103.png"/><Relationship Id="rId5" Type="http://schemas.openxmlformats.org/officeDocument/2006/relationships/oleObject" Target="../embeddings/oleObject5.bin"/><Relationship Id="rId4" Type="http://schemas.openxmlformats.org/officeDocument/2006/relationships/image" Target="../media/image104.png"/><Relationship Id="rId9" Type="http://schemas.openxmlformats.org/officeDocument/2006/relationships/image" Target="../media/image107.png"/></Relationships>
</file>

<file path=ppt/slides/slide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100" name="Rectangle 4"/>
          <p:cNvSpPr>
            <a:spLocks noGrp="1" noChangeArrowheads="1"/>
          </p:cNvSpPr>
          <p:nvPr>
            <p:ph type="ctrTitle"/>
          </p:nvPr>
        </p:nvSpPr>
        <p:spPr>
          <a:xfrm>
            <a:off x="2817813" y="1524000"/>
            <a:ext cx="6326187" cy="1143000"/>
          </a:xfrm>
        </p:spPr>
        <p:txBody>
          <a:bodyPr/>
          <a:lstStyle/>
          <a:p>
            <a:pPr eaLnBrk="1" hangingPunct="1">
              <a:defRPr/>
            </a:pPr>
            <a:r>
              <a:rPr lang="fr-FR" sz="3200" dirty="0" smtClean="0">
                <a:solidFill>
                  <a:schemeClr val="tx1"/>
                </a:solidFill>
                <a:latin typeface="Times New Roman" charset="0"/>
              </a:rPr>
              <a:t>DAO - CAO</a:t>
            </a:r>
          </a:p>
        </p:txBody>
      </p:sp>
      <p:sp>
        <p:nvSpPr>
          <p:cNvPr id="3075" name="Rectangle 8"/>
          <p:cNvSpPr>
            <a:spLocks noChangeArrowheads="1"/>
          </p:cNvSpPr>
          <p:nvPr/>
        </p:nvSpPr>
        <p:spPr bwMode="auto">
          <a:xfrm>
            <a:off x="7596188" y="6419850"/>
            <a:ext cx="1036637" cy="222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kumimoji="1" sz="2400">
                <a:solidFill>
                  <a:schemeClr val="tx1"/>
                </a:solidFill>
                <a:latin typeface="Times New Roman" pitchFamily="18" charset="0"/>
              </a:defRPr>
            </a:lvl1pPr>
            <a:lvl2pPr marL="742950" indent="-285750" eaLnBrk="0" hangingPunct="0">
              <a:defRPr kumimoji="1" sz="2400">
                <a:solidFill>
                  <a:schemeClr val="tx1"/>
                </a:solidFill>
                <a:latin typeface="Times New Roman" pitchFamily="18" charset="0"/>
              </a:defRPr>
            </a:lvl2pPr>
            <a:lvl3pPr marL="1143000" indent="-228600" eaLnBrk="0" hangingPunct="0">
              <a:defRPr kumimoji="1" sz="2400">
                <a:solidFill>
                  <a:schemeClr val="tx1"/>
                </a:solidFill>
                <a:latin typeface="Times New Roman" pitchFamily="18" charset="0"/>
              </a:defRPr>
            </a:lvl3pPr>
            <a:lvl4pPr marL="1600200" indent="-228600" eaLnBrk="0" hangingPunct="0">
              <a:defRPr kumimoji="1" sz="2400">
                <a:solidFill>
                  <a:schemeClr val="tx1"/>
                </a:solidFill>
                <a:latin typeface="Times New Roman" pitchFamily="18" charset="0"/>
              </a:defRPr>
            </a:lvl4pPr>
            <a:lvl5pPr marL="2057400" indent="-228600" eaLnBrk="0" hangingPunct="0">
              <a:defRPr kumimoji="1" sz="2400">
                <a:solidFill>
                  <a:schemeClr val="tx1"/>
                </a:solidFill>
                <a:latin typeface="Times New Roman" pitchFamily="18" charset="0"/>
              </a:defRPr>
            </a:lvl5pPr>
            <a:lvl6pPr marL="2514600" indent="-228600" eaLnBrk="0" fontAlgn="base" hangingPunct="0">
              <a:spcBef>
                <a:spcPct val="0"/>
              </a:spcBef>
              <a:spcAft>
                <a:spcPct val="0"/>
              </a:spcAft>
              <a:defRPr kumimoji="1" sz="2400">
                <a:solidFill>
                  <a:schemeClr val="tx1"/>
                </a:solidFill>
                <a:latin typeface="Times New Roman" pitchFamily="18" charset="0"/>
              </a:defRPr>
            </a:lvl6pPr>
            <a:lvl7pPr marL="2971800" indent="-228600" eaLnBrk="0" fontAlgn="base" hangingPunct="0">
              <a:spcBef>
                <a:spcPct val="0"/>
              </a:spcBef>
              <a:spcAft>
                <a:spcPct val="0"/>
              </a:spcAft>
              <a:defRPr kumimoji="1" sz="2400">
                <a:solidFill>
                  <a:schemeClr val="tx1"/>
                </a:solidFill>
                <a:latin typeface="Times New Roman" pitchFamily="18" charset="0"/>
              </a:defRPr>
            </a:lvl7pPr>
            <a:lvl8pPr marL="3429000" indent="-228600" eaLnBrk="0" fontAlgn="base" hangingPunct="0">
              <a:spcBef>
                <a:spcPct val="0"/>
              </a:spcBef>
              <a:spcAft>
                <a:spcPct val="0"/>
              </a:spcAft>
              <a:defRPr kumimoji="1" sz="2400">
                <a:solidFill>
                  <a:schemeClr val="tx1"/>
                </a:solidFill>
                <a:latin typeface="Times New Roman" pitchFamily="18" charset="0"/>
              </a:defRPr>
            </a:lvl8pPr>
            <a:lvl9pPr marL="3886200" indent="-228600" eaLnBrk="0" fontAlgn="base" hangingPunct="0">
              <a:spcBef>
                <a:spcPct val="0"/>
              </a:spcBef>
              <a:spcAft>
                <a:spcPct val="0"/>
              </a:spcAft>
              <a:defRPr kumimoji="1" sz="2400">
                <a:solidFill>
                  <a:schemeClr val="tx1"/>
                </a:solidFill>
                <a:latin typeface="Times New Roman" pitchFamily="18" charset="0"/>
              </a:defRPr>
            </a:lvl9pPr>
          </a:lstStyle>
          <a:p>
            <a:pPr eaLnBrk="1" hangingPunct="1">
              <a:lnSpc>
                <a:spcPct val="70000"/>
              </a:lnSpc>
              <a:spcBef>
                <a:spcPct val="20000"/>
              </a:spcBef>
              <a:buClr>
                <a:schemeClr val="tx2"/>
              </a:buClr>
              <a:buSzPct val="75000"/>
              <a:buFont typeface="Wingdings" pitchFamily="2" charset="2"/>
              <a:buNone/>
            </a:pPr>
            <a:r>
              <a:rPr kumimoji="0" lang="fr-FR" altLang="fr-FR" sz="1200"/>
              <a:t>Thierry JOST</a:t>
            </a:r>
          </a:p>
        </p:txBody>
      </p:sp>
    </p:spTree>
  </p:cSld>
  <p:clrMapOvr>
    <a:masterClrMapping/>
  </p:clrMapOvr>
  <p:transition>
    <p:cut/>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1" fill="hold" grpId="0" nodeType="afterEffect">
                                  <p:stCondLst>
                                    <p:cond delay="0"/>
                                  </p:stCondLst>
                                  <p:childTnLst>
                                    <p:set>
                                      <p:cBhvr>
                                        <p:cTn id="6" dur="1" fill="hold">
                                          <p:stCondLst>
                                            <p:cond delay="0"/>
                                          </p:stCondLst>
                                        </p:cTn>
                                        <p:tgtEl>
                                          <p:spTgt spid="4100"/>
                                        </p:tgtEl>
                                        <p:attrNameLst>
                                          <p:attrName>style.visibility</p:attrName>
                                        </p:attrNameLst>
                                      </p:cBhvr>
                                      <p:to>
                                        <p:strVal val="visible"/>
                                      </p:to>
                                    </p:set>
                                    <p:anim calcmode="lin" valueType="num">
                                      <p:cBhvr additive="base">
                                        <p:cTn id="7" dur="500" fill="hold"/>
                                        <p:tgtEl>
                                          <p:spTgt spid="4100"/>
                                        </p:tgtEl>
                                        <p:attrNameLst>
                                          <p:attrName>ppt_x</p:attrName>
                                        </p:attrNameLst>
                                      </p:cBhvr>
                                      <p:tavLst>
                                        <p:tav tm="0">
                                          <p:val>
                                            <p:strVal val="#ppt_x"/>
                                          </p:val>
                                        </p:tav>
                                        <p:tav tm="100000">
                                          <p:val>
                                            <p:strVal val="#ppt_x"/>
                                          </p:val>
                                        </p:tav>
                                      </p:tavLst>
                                    </p:anim>
                                    <p:anim calcmode="lin" valueType="num">
                                      <p:cBhvr additive="base">
                                        <p:cTn id="8" dur="500" fill="hold"/>
                                        <p:tgtEl>
                                          <p:spTgt spid="4100"/>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00" grpId="0" autoUpdateAnimBg="0"/>
    </p:bldLst>
  </p:timing>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37218" name="Rectangle 2"/>
          <p:cNvSpPr>
            <a:spLocks noGrp="1" noChangeArrowheads="1"/>
          </p:cNvSpPr>
          <p:nvPr>
            <p:ph type="ctrTitle"/>
          </p:nvPr>
        </p:nvSpPr>
        <p:spPr/>
        <p:txBody>
          <a:bodyPr/>
          <a:lstStyle/>
          <a:p>
            <a:pPr eaLnBrk="1" hangingPunct="1">
              <a:defRPr/>
            </a:pPr>
            <a:r>
              <a:rPr lang="fr-FR" smtClean="0"/>
              <a:t>Formation Modeleur Volumique</a:t>
            </a:r>
          </a:p>
        </p:txBody>
      </p:sp>
      <p:sp>
        <p:nvSpPr>
          <p:cNvPr id="137219" name="Rectangle 3"/>
          <p:cNvSpPr>
            <a:spLocks noGrp="1" noChangeArrowheads="1"/>
          </p:cNvSpPr>
          <p:nvPr>
            <p:ph type="subTitle" idx="1"/>
          </p:nvPr>
        </p:nvSpPr>
        <p:spPr/>
        <p:txBody>
          <a:bodyPr/>
          <a:lstStyle/>
          <a:p>
            <a:pPr eaLnBrk="1" hangingPunct="1"/>
            <a:r>
              <a:rPr lang="fr-FR" altLang="fr-FR" smtClean="0"/>
              <a:t>Apprendre à travailler </a:t>
            </a:r>
          </a:p>
          <a:p>
            <a:pPr eaLnBrk="1" hangingPunct="1"/>
            <a:r>
              <a:rPr lang="fr-FR" altLang="fr-FR" smtClean="0"/>
              <a:t>efficacement et avec précision</a:t>
            </a:r>
          </a:p>
        </p:txBody>
      </p:sp>
    </p:spTree>
  </p:cSld>
  <p:clrMapOvr>
    <a:masterClrMapping/>
  </p:clrMapOvr>
  <p:transition>
    <p:cut/>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1" fill="hold" grpId="0" nodeType="afterEffect">
                                  <p:stCondLst>
                                    <p:cond delay="0"/>
                                  </p:stCondLst>
                                  <p:childTnLst>
                                    <p:set>
                                      <p:cBhvr>
                                        <p:cTn id="6" dur="1" fill="hold">
                                          <p:stCondLst>
                                            <p:cond delay="0"/>
                                          </p:stCondLst>
                                        </p:cTn>
                                        <p:tgtEl>
                                          <p:spTgt spid="137218"/>
                                        </p:tgtEl>
                                        <p:attrNameLst>
                                          <p:attrName>style.visibility</p:attrName>
                                        </p:attrNameLst>
                                      </p:cBhvr>
                                      <p:to>
                                        <p:strVal val="visible"/>
                                      </p:to>
                                    </p:set>
                                    <p:anim calcmode="lin" valueType="num">
                                      <p:cBhvr additive="base">
                                        <p:cTn id="7" dur="500" fill="hold"/>
                                        <p:tgtEl>
                                          <p:spTgt spid="137218"/>
                                        </p:tgtEl>
                                        <p:attrNameLst>
                                          <p:attrName>ppt_x</p:attrName>
                                        </p:attrNameLst>
                                      </p:cBhvr>
                                      <p:tavLst>
                                        <p:tav tm="0">
                                          <p:val>
                                            <p:strVal val="#ppt_x"/>
                                          </p:val>
                                        </p:tav>
                                        <p:tav tm="100000">
                                          <p:val>
                                            <p:strVal val="#ppt_x"/>
                                          </p:val>
                                        </p:tav>
                                      </p:tavLst>
                                    </p:anim>
                                    <p:anim calcmode="lin" valueType="num">
                                      <p:cBhvr additive="base">
                                        <p:cTn id="8" dur="500" fill="hold"/>
                                        <p:tgtEl>
                                          <p:spTgt spid="137218"/>
                                        </p:tgtEl>
                                        <p:attrNameLst>
                                          <p:attrName>ppt_y</p:attrName>
                                        </p:attrNameLst>
                                      </p:cBhvr>
                                      <p:tavLst>
                                        <p:tav tm="0">
                                          <p:val>
                                            <p:strVal val="0-#ppt_h/2"/>
                                          </p:val>
                                        </p:tav>
                                        <p:tav tm="100000">
                                          <p:val>
                                            <p:strVal val="#ppt_y"/>
                                          </p:val>
                                        </p:tav>
                                      </p:tavLst>
                                    </p:anim>
                                  </p:childTnLst>
                                </p:cTn>
                              </p:par>
                            </p:childTnLst>
                          </p:cTn>
                        </p:par>
                        <p:par>
                          <p:cTn id="9" fill="hold" nodeType="afterGroup">
                            <p:stCondLst>
                              <p:cond delay="500"/>
                            </p:stCondLst>
                            <p:childTnLst>
                              <p:par>
                                <p:cTn id="10" presetID="9" presetClass="entr" presetSubtype="0" fill="hold" grpId="0" nodeType="afterEffect">
                                  <p:stCondLst>
                                    <p:cond delay="0"/>
                                  </p:stCondLst>
                                  <p:childTnLst>
                                    <p:set>
                                      <p:cBhvr>
                                        <p:cTn id="11" dur="1" fill="hold">
                                          <p:stCondLst>
                                            <p:cond delay="0"/>
                                          </p:stCondLst>
                                        </p:cTn>
                                        <p:tgtEl>
                                          <p:spTgt spid="137219"/>
                                        </p:tgtEl>
                                        <p:attrNameLst>
                                          <p:attrName>style.visibility</p:attrName>
                                        </p:attrNameLst>
                                      </p:cBhvr>
                                      <p:to>
                                        <p:strVal val="visible"/>
                                      </p:to>
                                    </p:set>
                                    <p:animEffect transition="in" filter="dissolve">
                                      <p:cBhvr>
                                        <p:cTn id="12" dur="500"/>
                                        <p:tgtEl>
                                          <p:spTgt spid="1372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7218" grpId="0" autoUpdateAnimBg="0"/>
      <p:bldP spid="137219" grpId="0" autoUpdateAnimBg="0"/>
    </p:bld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124" name="Rectangle 4"/>
          <p:cNvSpPr>
            <a:spLocks noGrp="1" noChangeArrowheads="1"/>
          </p:cNvSpPr>
          <p:nvPr>
            <p:ph type="title"/>
          </p:nvPr>
        </p:nvSpPr>
        <p:spPr/>
        <p:txBody>
          <a:bodyPr/>
          <a:lstStyle/>
          <a:p>
            <a:pPr eaLnBrk="1" hangingPunct="1">
              <a:defRPr/>
            </a:pPr>
            <a:r>
              <a:rPr lang="fr-FR" smtClean="0"/>
              <a:t>Introduction</a:t>
            </a:r>
          </a:p>
        </p:txBody>
      </p:sp>
      <p:sp>
        <p:nvSpPr>
          <p:cNvPr id="5123" name="Rectangle 5"/>
          <p:cNvSpPr>
            <a:spLocks noGrp="1" noChangeArrowheads="1"/>
          </p:cNvSpPr>
          <p:nvPr>
            <p:ph type="body" idx="1"/>
          </p:nvPr>
        </p:nvSpPr>
        <p:spPr/>
        <p:txBody>
          <a:bodyPr/>
          <a:lstStyle/>
          <a:p>
            <a:pPr eaLnBrk="1" hangingPunct="1"/>
            <a:r>
              <a:rPr lang="fr-FR" altLang="fr-FR" sz="2400" smtClean="0"/>
              <a:t>Tout d’abord quelques  informations sur les utilisations possibles d’un logiciel de D.A.O. et de C.A.O. .</a:t>
            </a:r>
          </a:p>
          <a:p>
            <a:pPr eaLnBrk="1" hangingPunct="1">
              <a:buFont typeface="Wingdings" pitchFamily="2" charset="2"/>
              <a:buNone/>
            </a:pPr>
            <a:endParaRPr lang="fr-FR" altLang="fr-FR" sz="2400" smtClean="0"/>
          </a:p>
          <a:p>
            <a:pPr eaLnBrk="1" hangingPunct="1"/>
            <a:r>
              <a:rPr lang="fr-FR" altLang="fr-FR" sz="2400" smtClean="0"/>
              <a:t>Les notions de base avant d’utiliser un outil  D.A.O. et principales fonctionnalités propres à ces logiciels.</a:t>
            </a:r>
          </a:p>
          <a:p>
            <a:pPr eaLnBrk="1" hangingPunct="1">
              <a:buFont typeface="Wingdings" pitchFamily="2" charset="2"/>
              <a:buNone/>
            </a:pPr>
            <a:endParaRPr lang="fr-FR" altLang="fr-FR" sz="2400" smtClean="0"/>
          </a:p>
          <a:p>
            <a:pPr eaLnBrk="1" hangingPunct="1"/>
            <a:r>
              <a:rPr lang="fr-FR" altLang="fr-FR" sz="2400" smtClean="0"/>
              <a:t>En fonction des spécificités il est possible de trouver des applications de D.A.O. – C.A.O. .</a:t>
            </a:r>
          </a:p>
        </p:txBody>
      </p:sp>
    </p:spTree>
  </p:cSld>
  <p:clrMapOvr>
    <a:masterClrMapping/>
  </p:clrMapOvr>
  <p:transition>
    <p:checke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81" name="Rectangle 13"/>
          <p:cNvSpPr>
            <a:spLocks noGrp="1" noChangeArrowheads="1"/>
          </p:cNvSpPr>
          <p:nvPr>
            <p:ph type="title"/>
          </p:nvPr>
        </p:nvSpPr>
        <p:spPr/>
        <p:txBody>
          <a:bodyPr/>
          <a:lstStyle/>
          <a:p>
            <a:pPr eaLnBrk="1" hangingPunct="1">
              <a:defRPr/>
            </a:pPr>
            <a:r>
              <a:rPr lang="fr-FR" smtClean="0"/>
              <a:t>Présentation générale</a:t>
            </a:r>
          </a:p>
        </p:txBody>
      </p:sp>
      <p:sp>
        <p:nvSpPr>
          <p:cNvPr id="6147" name="Rectangle 14"/>
          <p:cNvSpPr>
            <a:spLocks noGrp="1" noChangeArrowheads="1"/>
          </p:cNvSpPr>
          <p:nvPr>
            <p:ph type="body" idx="1"/>
          </p:nvPr>
        </p:nvSpPr>
        <p:spPr>
          <a:xfrm>
            <a:off x="228600" y="2743200"/>
            <a:ext cx="6172200" cy="4114800"/>
          </a:xfrm>
        </p:spPr>
        <p:txBody>
          <a:bodyPr/>
          <a:lstStyle/>
          <a:p>
            <a:pPr eaLnBrk="1" hangingPunct="1"/>
            <a:r>
              <a:rPr lang="fr-FR" altLang="fr-FR" smtClean="0"/>
              <a:t>Exemple d’utilisation d’un modeleur de C.A.O. </a:t>
            </a:r>
          </a:p>
          <a:p>
            <a:pPr eaLnBrk="1" hangingPunct="1"/>
            <a:r>
              <a:rPr lang="fr-FR" altLang="fr-FR" smtClean="0"/>
              <a:t>Modeleur volumique paramétré </a:t>
            </a:r>
          </a:p>
          <a:p>
            <a:pPr eaLnBrk="1" hangingPunct="1"/>
            <a:r>
              <a:rPr lang="fr-FR" altLang="fr-FR" smtClean="0"/>
              <a:t>Notions de base</a:t>
            </a:r>
          </a:p>
          <a:p>
            <a:pPr eaLnBrk="1" hangingPunct="1"/>
            <a:r>
              <a:rPr lang="fr-FR" altLang="fr-FR" smtClean="0"/>
              <a:t>Exemple traité</a:t>
            </a:r>
          </a:p>
          <a:p>
            <a:pPr eaLnBrk="1" hangingPunct="1"/>
            <a:r>
              <a:rPr lang="fr-FR" altLang="fr-FR" smtClean="0"/>
              <a:t>Fonctionnalités du logiciel</a:t>
            </a:r>
          </a:p>
        </p:txBody>
      </p:sp>
    </p:spTree>
  </p:cSld>
  <p:clrMapOvr>
    <a:masterClrMapping/>
  </p:clrMapOvr>
  <p:transition>
    <p:checke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2"/>
          <p:cNvSpPr>
            <a:spLocks noGrp="1" noChangeArrowheads="1"/>
          </p:cNvSpPr>
          <p:nvPr>
            <p:ph type="title"/>
          </p:nvPr>
        </p:nvSpPr>
        <p:spPr/>
        <p:txBody>
          <a:bodyPr/>
          <a:lstStyle/>
          <a:p>
            <a:pPr eaLnBrk="1" hangingPunct="1">
              <a:defRPr/>
            </a:pPr>
            <a:r>
              <a:rPr lang="fr-FR" sz="4000" smtClean="0"/>
              <a:t>Exemple d’utilisation d’un modeleur de C.A.O.</a:t>
            </a:r>
            <a:r>
              <a:rPr lang="fr-FR" smtClean="0"/>
              <a:t> </a:t>
            </a:r>
          </a:p>
        </p:txBody>
      </p:sp>
      <p:sp>
        <p:nvSpPr>
          <p:cNvPr id="7171" name="Rectangle 3"/>
          <p:cNvSpPr>
            <a:spLocks noGrp="1" noChangeArrowheads="1"/>
          </p:cNvSpPr>
          <p:nvPr>
            <p:ph type="body" idx="1"/>
          </p:nvPr>
        </p:nvSpPr>
        <p:spPr>
          <a:xfrm>
            <a:off x="228600" y="2743200"/>
            <a:ext cx="6172200" cy="4114800"/>
          </a:xfrm>
        </p:spPr>
        <p:txBody>
          <a:bodyPr/>
          <a:lstStyle/>
          <a:p>
            <a:pPr eaLnBrk="1" hangingPunct="1"/>
            <a:r>
              <a:rPr lang="fr-FR" altLang="fr-FR" smtClean="0"/>
              <a:t>Compresseur de climatisation automobile.</a:t>
            </a:r>
            <a:endParaRPr lang="fr-FR" altLang="fr-FR" sz="1400" smtClean="0">
              <a:latin typeface="Arial" charset="0"/>
            </a:endParaRPr>
          </a:p>
        </p:txBody>
      </p:sp>
    </p:spTree>
  </p:cSld>
  <p:clrMapOvr>
    <a:masterClrMapping/>
  </p:clrMapOvr>
  <p:transition>
    <p:checker/>
  </p:transition>
</p:sld>
</file>

<file path=ppt/slides/slide6.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45059" name="Rectangle 3"/>
          <p:cNvSpPr>
            <a:spLocks noChangeArrowheads="1"/>
          </p:cNvSpPr>
          <p:nvPr/>
        </p:nvSpPr>
        <p:spPr bwMode="auto">
          <a:xfrm>
            <a:off x="533400" y="533400"/>
            <a:ext cx="35020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0" hangingPunct="0">
              <a:defRPr/>
            </a:pPr>
            <a:r>
              <a:rPr kumimoji="0" lang="fr-FR" b="1">
                <a:solidFill>
                  <a:srgbClr val="0099FF"/>
                </a:solidFill>
                <a:effectLst>
                  <a:outerShdw blurRad="38100" dist="38100" dir="2700000" algn="tl">
                    <a:srgbClr val="C0C0C0"/>
                  </a:outerShdw>
                </a:effectLst>
                <a:latin typeface="Arial" charset="0"/>
              </a:rPr>
              <a:t>Création du modèle 3D</a:t>
            </a:r>
          </a:p>
        </p:txBody>
      </p:sp>
      <p:pic>
        <p:nvPicPr>
          <p:cNvPr id="8195" name="Picture 4" descr="E:\TRAV\seminaire\compres.t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8200" y="1295400"/>
            <a:ext cx="6400800" cy="4984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5061" name="Text Box 5"/>
          <p:cNvSpPr txBox="1">
            <a:spLocks noChangeArrowheads="1"/>
          </p:cNvSpPr>
          <p:nvPr/>
        </p:nvSpPr>
        <p:spPr bwMode="auto">
          <a:xfrm>
            <a:off x="4191000" y="914400"/>
            <a:ext cx="41148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kumimoji="1" sz="2400">
                <a:solidFill>
                  <a:schemeClr val="tx1"/>
                </a:solidFill>
                <a:latin typeface="Times New Roman" pitchFamily="18" charset="0"/>
              </a:defRPr>
            </a:lvl1pPr>
            <a:lvl2pPr marL="742950" indent="-285750" eaLnBrk="0" hangingPunct="0">
              <a:defRPr kumimoji="1" sz="2400">
                <a:solidFill>
                  <a:schemeClr val="tx1"/>
                </a:solidFill>
                <a:latin typeface="Times New Roman" pitchFamily="18" charset="0"/>
              </a:defRPr>
            </a:lvl2pPr>
            <a:lvl3pPr marL="1143000" indent="-228600" eaLnBrk="0" hangingPunct="0">
              <a:defRPr kumimoji="1" sz="2400">
                <a:solidFill>
                  <a:schemeClr val="tx1"/>
                </a:solidFill>
                <a:latin typeface="Times New Roman" pitchFamily="18" charset="0"/>
              </a:defRPr>
            </a:lvl3pPr>
            <a:lvl4pPr marL="1600200" indent="-228600" eaLnBrk="0" hangingPunct="0">
              <a:defRPr kumimoji="1" sz="2400">
                <a:solidFill>
                  <a:schemeClr val="tx1"/>
                </a:solidFill>
                <a:latin typeface="Times New Roman" pitchFamily="18" charset="0"/>
              </a:defRPr>
            </a:lvl4pPr>
            <a:lvl5pPr marL="2057400" indent="-228600" eaLnBrk="0" hangingPunct="0">
              <a:defRPr kumimoji="1" sz="2400">
                <a:solidFill>
                  <a:schemeClr val="tx1"/>
                </a:solidFill>
                <a:latin typeface="Times New Roman" pitchFamily="18" charset="0"/>
              </a:defRPr>
            </a:lvl5pPr>
            <a:lvl6pPr marL="2514600" indent="-228600" eaLnBrk="0" fontAlgn="base" hangingPunct="0">
              <a:spcBef>
                <a:spcPct val="0"/>
              </a:spcBef>
              <a:spcAft>
                <a:spcPct val="0"/>
              </a:spcAft>
              <a:defRPr kumimoji="1" sz="2400">
                <a:solidFill>
                  <a:schemeClr val="tx1"/>
                </a:solidFill>
                <a:latin typeface="Times New Roman" pitchFamily="18" charset="0"/>
              </a:defRPr>
            </a:lvl6pPr>
            <a:lvl7pPr marL="2971800" indent="-228600" eaLnBrk="0" fontAlgn="base" hangingPunct="0">
              <a:spcBef>
                <a:spcPct val="0"/>
              </a:spcBef>
              <a:spcAft>
                <a:spcPct val="0"/>
              </a:spcAft>
              <a:defRPr kumimoji="1" sz="2400">
                <a:solidFill>
                  <a:schemeClr val="tx1"/>
                </a:solidFill>
                <a:latin typeface="Times New Roman" pitchFamily="18" charset="0"/>
              </a:defRPr>
            </a:lvl7pPr>
            <a:lvl8pPr marL="3429000" indent="-228600" eaLnBrk="0" fontAlgn="base" hangingPunct="0">
              <a:spcBef>
                <a:spcPct val="0"/>
              </a:spcBef>
              <a:spcAft>
                <a:spcPct val="0"/>
              </a:spcAft>
              <a:defRPr kumimoji="1" sz="2400">
                <a:solidFill>
                  <a:schemeClr val="tx1"/>
                </a:solidFill>
                <a:latin typeface="Times New Roman" pitchFamily="18" charset="0"/>
              </a:defRPr>
            </a:lvl8pPr>
            <a:lvl9pPr marL="3886200" indent="-228600" eaLnBrk="0" fontAlgn="base" hangingPunct="0">
              <a:spcBef>
                <a:spcPct val="0"/>
              </a:spcBef>
              <a:spcAft>
                <a:spcPct val="0"/>
              </a:spcAft>
              <a:defRPr kumimoji="1" sz="2400">
                <a:solidFill>
                  <a:schemeClr val="tx1"/>
                </a:solidFill>
                <a:latin typeface="Times New Roman" pitchFamily="18" charset="0"/>
              </a:defRPr>
            </a:lvl9pPr>
          </a:lstStyle>
          <a:p>
            <a:pPr>
              <a:spcBef>
                <a:spcPct val="50000"/>
              </a:spcBef>
            </a:pPr>
            <a:r>
              <a:rPr kumimoji="0" lang="fr-FR" altLang="fr-FR" sz="1800" b="1">
                <a:latin typeface="Arial" charset="0"/>
              </a:rPr>
              <a:t>Création de pièces et assemblage.</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2" fill="hold" grpId="0" nodeType="clickEffect">
                                  <p:stCondLst>
                                    <p:cond delay="0"/>
                                  </p:stCondLst>
                                  <p:childTnLst>
                                    <p:set>
                                      <p:cBhvr>
                                        <p:cTn id="6" dur="1" fill="hold">
                                          <p:stCondLst>
                                            <p:cond delay="0"/>
                                          </p:stCondLst>
                                        </p:cTn>
                                        <p:tgtEl>
                                          <p:spTgt spid="45061"/>
                                        </p:tgtEl>
                                        <p:attrNameLst>
                                          <p:attrName>style.visibility</p:attrName>
                                        </p:attrNameLst>
                                      </p:cBhvr>
                                      <p:to>
                                        <p:strVal val="visible"/>
                                      </p:to>
                                    </p:set>
                                    <p:anim calcmode="lin" valueType="num">
                                      <p:cBhvr additive="base">
                                        <p:cTn id="7" dur="500" fill="hold"/>
                                        <p:tgtEl>
                                          <p:spTgt spid="45061"/>
                                        </p:tgtEl>
                                        <p:attrNameLst>
                                          <p:attrName>ppt_x</p:attrName>
                                        </p:attrNameLst>
                                      </p:cBhvr>
                                      <p:tavLst>
                                        <p:tav tm="0">
                                          <p:val>
                                            <p:strVal val="1+#ppt_w/2"/>
                                          </p:val>
                                        </p:tav>
                                        <p:tav tm="100000">
                                          <p:val>
                                            <p:strVal val="#ppt_x"/>
                                          </p:val>
                                        </p:tav>
                                      </p:tavLst>
                                    </p:anim>
                                    <p:anim calcmode="lin" valueType="num">
                                      <p:cBhvr additive="base">
                                        <p:cTn id="8" dur="500" fill="hold"/>
                                        <p:tgtEl>
                                          <p:spTgt spid="4506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061" grpId="0" autoUpdateAnimBg="0"/>
    </p:bldLst>
  </p:timing>
</p:sld>
</file>

<file path=ppt/slides/slide7.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46083" name="Rectangle 3"/>
          <p:cNvSpPr>
            <a:spLocks noChangeArrowheads="1"/>
          </p:cNvSpPr>
          <p:nvPr/>
        </p:nvSpPr>
        <p:spPr bwMode="auto">
          <a:xfrm>
            <a:off x="685800" y="533400"/>
            <a:ext cx="4800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0" hangingPunct="0">
              <a:defRPr/>
            </a:pPr>
            <a:r>
              <a:rPr kumimoji="0" lang="fr-FR" b="1">
                <a:solidFill>
                  <a:srgbClr val="0099FF"/>
                </a:solidFill>
                <a:effectLst>
                  <a:outerShdw blurRad="38100" dist="38100" dir="2700000" algn="tl">
                    <a:srgbClr val="C0C0C0"/>
                  </a:outerShdw>
                </a:effectLst>
                <a:latin typeface="Arial" charset="0"/>
              </a:rPr>
              <a:t>Point de vue …Commercial</a:t>
            </a:r>
          </a:p>
        </p:txBody>
      </p:sp>
      <p:pic>
        <p:nvPicPr>
          <p:cNvPr id="9219" name="Picture 4" descr="E:\TRAV\seminaire\vue3.bmp"/>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6800" y="1371600"/>
            <a:ext cx="7239000" cy="4906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6085" name="Text Box 5"/>
          <p:cNvSpPr txBox="1">
            <a:spLocks noChangeArrowheads="1"/>
          </p:cNvSpPr>
          <p:nvPr/>
        </p:nvSpPr>
        <p:spPr bwMode="auto">
          <a:xfrm>
            <a:off x="2286000" y="990600"/>
            <a:ext cx="60198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kumimoji="1" sz="2400">
                <a:solidFill>
                  <a:schemeClr val="tx1"/>
                </a:solidFill>
                <a:latin typeface="Times New Roman" pitchFamily="18" charset="0"/>
              </a:defRPr>
            </a:lvl1pPr>
            <a:lvl2pPr marL="742950" indent="-285750" eaLnBrk="0" hangingPunct="0">
              <a:defRPr kumimoji="1" sz="2400">
                <a:solidFill>
                  <a:schemeClr val="tx1"/>
                </a:solidFill>
                <a:latin typeface="Times New Roman" pitchFamily="18" charset="0"/>
              </a:defRPr>
            </a:lvl2pPr>
            <a:lvl3pPr marL="1143000" indent="-228600" eaLnBrk="0" hangingPunct="0">
              <a:defRPr kumimoji="1" sz="2400">
                <a:solidFill>
                  <a:schemeClr val="tx1"/>
                </a:solidFill>
                <a:latin typeface="Times New Roman" pitchFamily="18" charset="0"/>
              </a:defRPr>
            </a:lvl3pPr>
            <a:lvl4pPr marL="1600200" indent="-228600" eaLnBrk="0" hangingPunct="0">
              <a:defRPr kumimoji="1" sz="2400">
                <a:solidFill>
                  <a:schemeClr val="tx1"/>
                </a:solidFill>
                <a:latin typeface="Times New Roman" pitchFamily="18" charset="0"/>
              </a:defRPr>
            </a:lvl4pPr>
            <a:lvl5pPr marL="2057400" indent="-228600" eaLnBrk="0" hangingPunct="0">
              <a:defRPr kumimoji="1" sz="2400">
                <a:solidFill>
                  <a:schemeClr val="tx1"/>
                </a:solidFill>
                <a:latin typeface="Times New Roman" pitchFamily="18" charset="0"/>
              </a:defRPr>
            </a:lvl5pPr>
            <a:lvl6pPr marL="2514600" indent="-228600" eaLnBrk="0" fontAlgn="base" hangingPunct="0">
              <a:spcBef>
                <a:spcPct val="0"/>
              </a:spcBef>
              <a:spcAft>
                <a:spcPct val="0"/>
              </a:spcAft>
              <a:defRPr kumimoji="1" sz="2400">
                <a:solidFill>
                  <a:schemeClr val="tx1"/>
                </a:solidFill>
                <a:latin typeface="Times New Roman" pitchFamily="18" charset="0"/>
              </a:defRPr>
            </a:lvl6pPr>
            <a:lvl7pPr marL="2971800" indent="-228600" eaLnBrk="0" fontAlgn="base" hangingPunct="0">
              <a:spcBef>
                <a:spcPct val="0"/>
              </a:spcBef>
              <a:spcAft>
                <a:spcPct val="0"/>
              </a:spcAft>
              <a:defRPr kumimoji="1" sz="2400">
                <a:solidFill>
                  <a:schemeClr val="tx1"/>
                </a:solidFill>
                <a:latin typeface="Times New Roman" pitchFamily="18" charset="0"/>
              </a:defRPr>
            </a:lvl7pPr>
            <a:lvl8pPr marL="3429000" indent="-228600" eaLnBrk="0" fontAlgn="base" hangingPunct="0">
              <a:spcBef>
                <a:spcPct val="0"/>
              </a:spcBef>
              <a:spcAft>
                <a:spcPct val="0"/>
              </a:spcAft>
              <a:defRPr kumimoji="1" sz="2400">
                <a:solidFill>
                  <a:schemeClr val="tx1"/>
                </a:solidFill>
                <a:latin typeface="Times New Roman" pitchFamily="18" charset="0"/>
              </a:defRPr>
            </a:lvl8pPr>
            <a:lvl9pPr marL="3886200" indent="-228600" eaLnBrk="0" fontAlgn="base" hangingPunct="0">
              <a:spcBef>
                <a:spcPct val="0"/>
              </a:spcBef>
              <a:spcAft>
                <a:spcPct val="0"/>
              </a:spcAft>
              <a:defRPr kumimoji="1" sz="2400">
                <a:solidFill>
                  <a:schemeClr val="tx1"/>
                </a:solidFill>
                <a:latin typeface="Times New Roman" pitchFamily="18" charset="0"/>
              </a:defRPr>
            </a:lvl9pPr>
          </a:lstStyle>
          <a:p>
            <a:pPr algn="r">
              <a:spcBef>
                <a:spcPct val="50000"/>
              </a:spcBef>
            </a:pPr>
            <a:r>
              <a:rPr kumimoji="0" lang="fr-FR" altLang="fr-FR" sz="1800" b="1">
                <a:latin typeface="Arial" charset="0"/>
              </a:rPr>
              <a:t>Rendu réaliste dans une scène.</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2" fill="hold" grpId="0" nodeType="clickEffect">
                                  <p:stCondLst>
                                    <p:cond delay="0"/>
                                  </p:stCondLst>
                                  <p:childTnLst>
                                    <p:set>
                                      <p:cBhvr>
                                        <p:cTn id="6" dur="1" fill="hold">
                                          <p:stCondLst>
                                            <p:cond delay="0"/>
                                          </p:stCondLst>
                                        </p:cTn>
                                        <p:tgtEl>
                                          <p:spTgt spid="46085"/>
                                        </p:tgtEl>
                                        <p:attrNameLst>
                                          <p:attrName>style.visibility</p:attrName>
                                        </p:attrNameLst>
                                      </p:cBhvr>
                                      <p:to>
                                        <p:strVal val="visible"/>
                                      </p:to>
                                    </p:set>
                                    <p:anim calcmode="lin" valueType="num">
                                      <p:cBhvr additive="base">
                                        <p:cTn id="7" dur="500" fill="hold"/>
                                        <p:tgtEl>
                                          <p:spTgt spid="46085"/>
                                        </p:tgtEl>
                                        <p:attrNameLst>
                                          <p:attrName>ppt_x</p:attrName>
                                        </p:attrNameLst>
                                      </p:cBhvr>
                                      <p:tavLst>
                                        <p:tav tm="0">
                                          <p:val>
                                            <p:strVal val="1+#ppt_w/2"/>
                                          </p:val>
                                        </p:tav>
                                        <p:tav tm="100000">
                                          <p:val>
                                            <p:strVal val="#ppt_x"/>
                                          </p:val>
                                        </p:tav>
                                      </p:tavLst>
                                    </p:anim>
                                    <p:anim calcmode="lin" valueType="num">
                                      <p:cBhvr additive="base">
                                        <p:cTn id="8" dur="500" fill="hold"/>
                                        <p:tgtEl>
                                          <p:spTgt spid="4608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085" grpId="0" autoUpdateAnimBg="0"/>
    </p:bldLst>
  </p:timing>
</p:sld>
</file>

<file path=ppt/slides/slide8.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47107" name="Rectangle 3"/>
          <p:cNvSpPr>
            <a:spLocks noChangeArrowheads="1"/>
          </p:cNvSpPr>
          <p:nvPr/>
        </p:nvSpPr>
        <p:spPr bwMode="auto">
          <a:xfrm>
            <a:off x="609600" y="609600"/>
            <a:ext cx="412908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0" hangingPunct="0">
              <a:defRPr/>
            </a:pPr>
            <a:r>
              <a:rPr kumimoji="0" lang="fr-FR" b="1">
                <a:solidFill>
                  <a:srgbClr val="0099FF"/>
                </a:solidFill>
                <a:effectLst>
                  <a:outerShdw blurRad="38100" dist="38100" dir="2700000" algn="tl">
                    <a:srgbClr val="C0C0C0"/>
                  </a:outerShdw>
                </a:effectLst>
                <a:latin typeface="Arial" charset="0"/>
              </a:rPr>
              <a:t>Point de vue …Commercial</a:t>
            </a:r>
          </a:p>
        </p:txBody>
      </p:sp>
      <p:graphicFrame>
        <p:nvGraphicFramePr>
          <p:cNvPr id="10243" name="Object 4"/>
          <p:cNvGraphicFramePr>
            <a:graphicFrameLocks noChangeAspect="1"/>
          </p:cNvGraphicFramePr>
          <p:nvPr/>
        </p:nvGraphicFramePr>
        <p:xfrm>
          <a:off x="1752600" y="1524000"/>
          <a:ext cx="5562600" cy="4756150"/>
        </p:xfrm>
        <a:graphic>
          <a:graphicData uri="http://schemas.openxmlformats.org/presentationml/2006/ole">
            <mc:AlternateContent xmlns:mc="http://schemas.openxmlformats.org/markup-compatibility/2006">
              <mc:Choice xmlns:v="urn:schemas-microsoft-com:vml" Requires="v">
                <p:oleObj spid="_x0000_s10245" name="PI3" r:id="rId3" imgW="7228571" imgH="6180952" progId="PI3.Image">
                  <p:embed/>
                </p:oleObj>
              </mc:Choice>
              <mc:Fallback>
                <p:oleObj name="PI3" r:id="rId3" imgW="7228571" imgH="6180952" progId="PI3.Image">
                  <p:embed/>
                  <p:pic>
                    <p:nvPicPr>
                      <p:cNvPr id="0"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52600" y="1524000"/>
                        <a:ext cx="5562600" cy="4756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47109" name="Text Box 5"/>
          <p:cNvSpPr txBox="1">
            <a:spLocks noChangeArrowheads="1"/>
          </p:cNvSpPr>
          <p:nvPr/>
        </p:nvSpPr>
        <p:spPr bwMode="auto">
          <a:xfrm>
            <a:off x="1828800" y="1143000"/>
            <a:ext cx="59436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kumimoji="1" sz="2400">
                <a:solidFill>
                  <a:schemeClr val="tx1"/>
                </a:solidFill>
                <a:latin typeface="Times New Roman" pitchFamily="18" charset="0"/>
              </a:defRPr>
            </a:lvl1pPr>
            <a:lvl2pPr marL="742950" indent="-285750" eaLnBrk="0" hangingPunct="0">
              <a:defRPr kumimoji="1" sz="2400">
                <a:solidFill>
                  <a:schemeClr val="tx1"/>
                </a:solidFill>
                <a:latin typeface="Times New Roman" pitchFamily="18" charset="0"/>
              </a:defRPr>
            </a:lvl2pPr>
            <a:lvl3pPr marL="1143000" indent="-228600" eaLnBrk="0" hangingPunct="0">
              <a:defRPr kumimoji="1" sz="2400">
                <a:solidFill>
                  <a:schemeClr val="tx1"/>
                </a:solidFill>
                <a:latin typeface="Times New Roman" pitchFamily="18" charset="0"/>
              </a:defRPr>
            </a:lvl3pPr>
            <a:lvl4pPr marL="1600200" indent="-228600" eaLnBrk="0" hangingPunct="0">
              <a:defRPr kumimoji="1" sz="2400">
                <a:solidFill>
                  <a:schemeClr val="tx1"/>
                </a:solidFill>
                <a:latin typeface="Times New Roman" pitchFamily="18" charset="0"/>
              </a:defRPr>
            </a:lvl4pPr>
            <a:lvl5pPr marL="2057400" indent="-228600" eaLnBrk="0" hangingPunct="0">
              <a:defRPr kumimoji="1" sz="2400">
                <a:solidFill>
                  <a:schemeClr val="tx1"/>
                </a:solidFill>
                <a:latin typeface="Times New Roman" pitchFamily="18" charset="0"/>
              </a:defRPr>
            </a:lvl5pPr>
            <a:lvl6pPr marL="2514600" indent="-228600" eaLnBrk="0" fontAlgn="base" hangingPunct="0">
              <a:spcBef>
                <a:spcPct val="0"/>
              </a:spcBef>
              <a:spcAft>
                <a:spcPct val="0"/>
              </a:spcAft>
              <a:defRPr kumimoji="1" sz="2400">
                <a:solidFill>
                  <a:schemeClr val="tx1"/>
                </a:solidFill>
                <a:latin typeface="Times New Roman" pitchFamily="18" charset="0"/>
              </a:defRPr>
            </a:lvl6pPr>
            <a:lvl7pPr marL="2971800" indent="-228600" eaLnBrk="0" fontAlgn="base" hangingPunct="0">
              <a:spcBef>
                <a:spcPct val="0"/>
              </a:spcBef>
              <a:spcAft>
                <a:spcPct val="0"/>
              </a:spcAft>
              <a:defRPr kumimoji="1" sz="2400">
                <a:solidFill>
                  <a:schemeClr val="tx1"/>
                </a:solidFill>
                <a:latin typeface="Times New Roman" pitchFamily="18" charset="0"/>
              </a:defRPr>
            </a:lvl7pPr>
            <a:lvl8pPr marL="3429000" indent="-228600" eaLnBrk="0" fontAlgn="base" hangingPunct="0">
              <a:spcBef>
                <a:spcPct val="0"/>
              </a:spcBef>
              <a:spcAft>
                <a:spcPct val="0"/>
              </a:spcAft>
              <a:defRPr kumimoji="1" sz="2400">
                <a:solidFill>
                  <a:schemeClr val="tx1"/>
                </a:solidFill>
                <a:latin typeface="Times New Roman" pitchFamily="18" charset="0"/>
              </a:defRPr>
            </a:lvl8pPr>
            <a:lvl9pPr marL="3886200" indent="-228600" eaLnBrk="0" fontAlgn="base" hangingPunct="0">
              <a:spcBef>
                <a:spcPct val="0"/>
              </a:spcBef>
              <a:spcAft>
                <a:spcPct val="0"/>
              </a:spcAft>
              <a:defRPr kumimoji="1" sz="2400">
                <a:solidFill>
                  <a:schemeClr val="tx1"/>
                </a:solidFill>
                <a:latin typeface="Times New Roman" pitchFamily="18" charset="0"/>
              </a:defRPr>
            </a:lvl9pPr>
          </a:lstStyle>
          <a:p>
            <a:pPr>
              <a:spcBef>
                <a:spcPct val="50000"/>
              </a:spcBef>
            </a:pPr>
            <a:r>
              <a:rPr kumimoji="0" lang="fr-FR" altLang="fr-FR" sz="1800" b="1">
                <a:latin typeface="Arial" charset="0"/>
              </a:rPr>
              <a:t>Définition des textures et des propriétés optiques.</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2" fill="hold" grpId="0" nodeType="clickEffect">
                                  <p:stCondLst>
                                    <p:cond delay="0"/>
                                  </p:stCondLst>
                                  <p:childTnLst>
                                    <p:set>
                                      <p:cBhvr>
                                        <p:cTn id="6" dur="1" fill="hold">
                                          <p:stCondLst>
                                            <p:cond delay="0"/>
                                          </p:stCondLst>
                                        </p:cTn>
                                        <p:tgtEl>
                                          <p:spTgt spid="47109"/>
                                        </p:tgtEl>
                                        <p:attrNameLst>
                                          <p:attrName>style.visibility</p:attrName>
                                        </p:attrNameLst>
                                      </p:cBhvr>
                                      <p:to>
                                        <p:strVal val="visible"/>
                                      </p:to>
                                    </p:set>
                                    <p:anim calcmode="lin" valueType="num">
                                      <p:cBhvr additive="base">
                                        <p:cTn id="7" dur="500" fill="hold"/>
                                        <p:tgtEl>
                                          <p:spTgt spid="47109"/>
                                        </p:tgtEl>
                                        <p:attrNameLst>
                                          <p:attrName>ppt_x</p:attrName>
                                        </p:attrNameLst>
                                      </p:cBhvr>
                                      <p:tavLst>
                                        <p:tav tm="0">
                                          <p:val>
                                            <p:strVal val="1+#ppt_w/2"/>
                                          </p:val>
                                        </p:tav>
                                        <p:tav tm="100000">
                                          <p:val>
                                            <p:strVal val="#ppt_x"/>
                                          </p:val>
                                        </p:tav>
                                      </p:tavLst>
                                    </p:anim>
                                    <p:anim calcmode="lin" valueType="num">
                                      <p:cBhvr additive="base">
                                        <p:cTn id="8" dur="500" fill="hold"/>
                                        <p:tgtEl>
                                          <p:spTgt spid="4710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109" grpId="0" autoUpdateAnimBg="0"/>
    </p:bldLst>
  </p:timing>
</p:sld>
</file>

<file path=ppt/slides/slide9.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48131" name="Rectangle 3"/>
          <p:cNvSpPr>
            <a:spLocks noChangeArrowheads="1"/>
          </p:cNvSpPr>
          <p:nvPr/>
        </p:nvSpPr>
        <p:spPr bwMode="auto">
          <a:xfrm>
            <a:off x="685800" y="609600"/>
            <a:ext cx="626268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0" hangingPunct="0">
              <a:defRPr/>
            </a:pPr>
            <a:r>
              <a:rPr kumimoji="0" lang="fr-FR" b="1">
                <a:solidFill>
                  <a:srgbClr val="0099FF"/>
                </a:solidFill>
                <a:effectLst>
                  <a:outerShdw blurRad="38100" dist="38100" dir="2700000" algn="tl">
                    <a:srgbClr val="C0C0C0"/>
                  </a:outerShdw>
                </a:effectLst>
                <a:latin typeface="Arial" charset="0"/>
              </a:rPr>
              <a:t>Point de vue …Commercial et Concepteur</a:t>
            </a:r>
          </a:p>
        </p:txBody>
      </p:sp>
      <p:pic>
        <p:nvPicPr>
          <p:cNvPr id="11267" name="Picture 4" descr="E:\TRAV\seminaire\compres1.t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8200" y="1219200"/>
            <a:ext cx="6477000" cy="5045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8133" name="Text Box 5"/>
          <p:cNvSpPr txBox="1">
            <a:spLocks noChangeArrowheads="1"/>
          </p:cNvSpPr>
          <p:nvPr/>
        </p:nvSpPr>
        <p:spPr bwMode="auto">
          <a:xfrm>
            <a:off x="4267200" y="1143000"/>
            <a:ext cx="38100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kumimoji="1" sz="2400">
                <a:solidFill>
                  <a:schemeClr val="tx1"/>
                </a:solidFill>
                <a:latin typeface="Times New Roman" pitchFamily="18" charset="0"/>
              </a:defRPr>
            </a:lvl1pPr>
            <a:lvl2pPr marL="742950" indent="-285750" eaLnBrk="0" hangingPunct="0">
              <a:defRPr kumimoji="1" sz="2400">
                <a:solidFill>
                  <a:schemeClr val="tx1"/>
                </a:solidFill>
                <a:latin typeface="Times New Roman" pitchFamily="18" charset="0"/>
              </a:defRPr>
            </a:lvl2pPr>
            <a:lvl3pPr marL="1143000" indent="-228600" eaLnBrk="0" hangingPunct="0">
              <a:defRPr kumimoji="1" sz="2400">
                <a:solidFill>
                  <a:schemeClr val="tx1"/>
                </a:solidFill>
                <a:latin typeface="Times New Roman" pitchFamily="18" charset="0"/>
              </a:defRPr>
            </a:lvl3pPr>
            <a:lvl4pPr marL="1600200" indent="-228600" eaLnBrk="0" hangingPunct="0">
              <a:defRPr kumimoji="1" sz="2400">
                <a:solidFill>
                  <a:schemeClr val="tx1"/>
                </a:solidFill>
                <a:latin typeface="Times New Roman" pitchFamily="18" charset="0"/>
              </a:defRPr>
            </a:lvl4pPr>
            <a:lvl5pPr marL="2057400" indent="-228600" eaLnBrk="0" hangingPunct="0">
              <a:defRPr kumimoji="1" sz="2400">
                <a:solidFill>
                  <a:schemeClr val="tx1"/>
                </a:solidFill>
                <a:latin typeface="Times New Roman" pitchFamily="18" charset="0"/>
              </a:defRPr>
            </a:lvl5pPr>
            <a:lvl6pPr marL="2514600" indent="-228600" eaLnBrk="0" fontAlgn="base" hangingPunct="0">
              <a:spcBef>
                <a:spcPct val="0"/>
              </a:spcBef>
              <a:spcAft>
                <a:spcPct val="0"/>
              </a:spcAft>
              <a:defRPr kumimoji="1" sz="2400">
                <a:solidFill>
                  <a:schemeClr val="tx1"/>
                </a:solidFill>
                <a:latin typeface="Times New Roman" pitchFamily="18" charset="0"/>
              </a:defRPr>
            </a:lvl6pPr>
            <a:lvl7pPr marL="2971800" indent="-228600" eaLnBrk="0" fontAlgn="base" hangingPunct="0">
              <a:spcBef>
                <a:spcPct val="0"/>
              </a:spcBef>
              <a:spcAft>
                <a:spcPct val="0"/>
              </a:spcAft>
              <a:defRPr kumimoji="1" sz="2400">
                <a:solidFill>
                  <a:schemeClr val="tx1"/>
                </a:solidFill>
                <a:latin typeface="Times New Roman" pitchFamily="18" charset="0"/>
              </a:defRPr>
            </a:lvl7pPr>
            <a:lvl8pPr marL="3429000" indent="-228600" eaLnBrk="0" fontAlgn="base" hangingPunct="0">
              <a:spcBef>
                <a:spcPct val="0"/>
              </a:spcBef>
              <a:spcAft>
                <a:spcPct val="0"/>
              </a:spcAft>
              <a:defRPr kumimoji="1" sz="2400">
                <a:solidFill>
                  <a:schemeClr val="tx1"/>
                </a:solidFill>
                <a:latin typeface="Times New Roman" pitchFamily="18" charset="0"/>
              </a:defRPr>
            </a:lvl8pPr>
            <a:lvl9pPr marL="3886200" indent="-228600" eaLnBrk="0" fontAlgn="base" hangingPunct="0">
              <a:spcBef>
                <a:spcPct val="0"/>
              </a:spcBef>
              <a:spcAft>
                <a:spcPct val="0"/>
              </a:spcAft>
              <a:defRPr kumimoji="1" sz="2400">
                <a:solidFill>
                  <a:schemeClr val="tx1"/>
                </a:solidFill>
                <a:latin typeface="Times New Roman" pitchFamily="18" charset="0"/>
              </a:defRPr>
            </a:lvl9pPr>
          </a:lstStyle>
          <a:p>
            <a:pPr>
              <a:spcBef>
                <a:spcPct val="50000"/>
              </a:spcBef>
            </a:pPr>
            <a:r>
              <a:rPr kumimoji="0" lang="fr-FR" altLang="fr-FR" sz="1800" b="1">
                <a:latin typeface="Arial" charset="0"/>
              </a:rPr>
              <a:t>Pièces transparentes et cachées</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2" fill="hold" grpId="0" nodeType="clickEffect">
                                  <p:stCondLst>
                                    <p:cond delay="0"/>
                                  </p:stCondLst>
                                  <p:childTnLst>
                                    <p:set>
                                      <p:cBhvr>
                                        <p:cTn id="6" dur="1" fill="hold">
                                          <p:stCondLst>
                                            <p:cond delay="0"/>
                                          </p:stCondLst>
                                        </p:cTn>
                                        <p:tgtEl>
                                          <p:spTgt spid="48133"/>
                                        </p:tgtEl>
                                        <p:attrNameLst>
                                          <p:attrName>style.visibility</p:attrName>
                                        </p:attrNameLst>
                                      </p:cBhvr>
                                      <p:to>
                                        <p:strVal val="visible"/>
                                      </p:to>
                                    </p:set>
                                    <p:anim calcmode="lin" valueType="num">
                                      <p:cBhvr additive="base">
                                        <p:cTn id="7" dur="500" fill="hold"/>
                                        <p:tgtEl>
                                          <p:spTgt spid="48133"/>
                                        </p:tgtEl>
                                        <p:attrNameLst>
                                          <p:attrName>ppt_x</p:attrName>
                                        </p:attrNameLst>
                                      </p:cBhvr>
                                      <p:tavLst>
                                        <p:tav tm="0">
                                          <p:val>
                                            <p:strVal val="1+#ppt_w/2"/>
                                          </p:val>
                                        </p:tav>
                                        <p:tav tm="100000">
                                          <p:val>
                                            <p:strVal val="#ppt_x"/>
                                          </p:val>
                                        </p:tav>
                                      </p:tavLst>
                                    </p:anim>
                                    <p:anim calcmode="lin" valueType="num">
                                      <p:cBhvr additive="base">
                                        <p:cTn id="8" dur="500" fill="hold"/>
                                        <p:tgtEl>
                                          <p:spTgt spid="4813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133" grpId="0" autoUpdateAnimBg="0"/>
    </p:bldLst>
  </p:timing>
</p:sld>
</file>

<file path=ppt/slides/slide10.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49155" name="Rectangle 3"/>
          <p:cNvSpPr>
            <a:spLocks noChangeArrowheads="1"/>
          </p:cNvSpPr>
          <p:nvPr/>
        </p:nvSpPr>
        <p:spPr bwMode="auto">
          <a:xfrm>
            <a:off x="457200" y="533400"/>
            <a:ext cx="626268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0" hangingPunct="0">
              <a:defRPr/>
            </a:pPr>
            <a:r>
              <a:rPr kumimoji="0" lang="fr-FR" b="1">
                <a:solidFill>
                  <a:srgbClr val="0099FF"/>
                </a:solidFill>
                <a:effectLst>
                  <a:outerShdw blurRad="38100" dist="38100" dir="2700000" algn="tl">
                    <a:srgbClr val="C0C0C0"/>
                  </a:outerShdw>
                </a:effectLst>
                <a:latin typeface="Arial" charset="0"/>
              </a:rPr>
              <a:t>Point de vue …Commercial et Concepteur</a:t>
            </a:r>
          </a:p>
        </p:txBody>
      </p:sp>
      <p:sp>
        <p:nvSpPr>
          <p:cNvPr id="12291" name="Text Box 4"/>
          <p:cNvSpPr txBox="1">
            <a:spLocks noChangeArrowheads="1"/>
          </p:cNvSpPr>
          <p:nvPr/>
        </p:nvSpPr>
        <p:spPr bwMode="auto">
          <a:xfrm>
            <a:off x="4343400" y="1066800"/>
            <a:ext cx="45720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kumimoji="1" sz="2400">
                <a:solidFill>
                  <a:schemeClr val="tx1"/>
                </a:solidFill>
                <a:latin typeface="Times New Roman" pitchFamily="18" charset="0"/>
              </a:defRPr>
            </a:lvl1pPr>
            <a:lvl2pPr marL="742950" indent="-285750" eaLnBrk="0" hangingPunct="0">
              <a:defRPr kumimoji="1" sz="2400">
                <a:solidFill>
                  <a:schemeClr val="tx1"/>
                </a:solidFill>
                <a:latin typeface="Times New Roman" pitchFamily="18" charset="0"/>
              </a:defRPr>
            </a:lvl2pPr>
            <a:lvl3pPr marL="1143000" indent="-228600" eaLnBrk="0" hangingPunct="0">
              <a:defRPr kumimoji="1" sz="2400">
                <a:solidFill>
                  <a:schemeClr val="tx1"/>
                </a:solidFill>
                <a:latin typeface="Times New Roman" pitchFamily="18" charset="0"/>
              </a:defRPr>
            </a:lvl3pPr>
            <a:lvl4pPr marL="1600200" indent="-228600" eaLnBrk="0" hangingPunct="0">
              <a:defRPr kumimoji="1" sz="2400">
                <a:solidFill>
                  <a:schemeClr val="tx1"/>
                </a:solidFill>
                <a:latin typeface="Times New Roman" pitchFamily="18" charset="0"/>
              </a:defRPr>
            </a:lvl4pPr>
            <a:lvl5pPr marL="2057400" indent="-228600" eaLnBrk="0" hangingPunct="0">
              <a:defRPr kumimoji="1" sz="2400">
                <a:solidFill>
                  <a:schemeClr val="tx1"/>
                </a:solidFill>
                <a:latin typeface="Times New Roman" pitchFamily="18" charset="0"/>
              </a:defRPr>
            </a:lvl5pPr>
            <a:lvl6pPr marL="2514600" indent="-228600" eaLnBrk="0" fontAlgn="base" hangingPunct="0">
              <a:spcBef>
                <a:spcPct val="0"/>
              </a:spcBef>
              <a:spcAft>
                <a:spcPct val="0"/>
              </a:spcAft>
              <a:defRPr kumimoji="1" sz="2400">
                <a:solidFill>
                  <a:schemeClr val="tx1"/>
                </a:solidFill>
                <a:latin typeface="Times New Roman" pitchFamily="18" charset="0"/>
              </a:defRPr>
            </a:lvl6pPr>
            <a:lvl7pPr marL="2971800" indent="-228600" eaLnBrk="0" fontAlgn="base" hangingPunct="0">
              <a:spcBef>
                <a:spcPct val="0"/>
              </a:spcBef>
              <a:spcAft>
                <a:spcPct val="0"/>
              </a:spcAft>
              <a:defRPr kumimoji="1" sz="2400">
                <a:solidFill>
                  <a:schemeClr val="tx1"/>
                </a:solidFill>
                <a:latin typeface="Times New Roman" pitchFamily="18" charset="0"/>
              </a:defRPr>
            </a:lvl7pPr>
            <a:lvl8pPr marL="3429000" indent="-228600" eaLnBrk="0" fontAlgn="base" hangingPunct="0">
              <a:spcBef>
                <a:spcPct val="0"/>
              </a:spcBef>
              <a:spcAft>
                <a:spcPct val="0"/>
              </a:spcAft>
              <a:defRPr kumimoji="1" sz="2400">
                <a:solidFill>
                  <a:schemeClr val="tx1"/>
                </a:solidFill>
                <a:latin typeface="Times New Roman" pitchFamily="18" charset="0"/>
              </a:defRPr>
            </a:lvl8pPr>
            <a:lvl9pPr marL="3886200" indent="-228600" eaLnBrk="0" fontAlgn="base" hangingPunct="0">
              <a:spcBef>
                <a:spcPct val="0"/>
              </a:spcBef>
              <a:spcAft>
                <a:spcPct val="0"/>
              </a:spcAft>
              <a:defRPr kumimoji="1" sz="2400">
                <a:solidFill>
                  <a:schemeClr val="tx1"/>
                </a:solidFill>
                <a:latin typeface="Times New Roman" pitchFamily="18" charset="0"/>
              </a:defRPr>
            </a:lvl9pPr>
          </a:lstStyle>
          <a:p>
            <a:pPr>
              <a:spcBef>
                <a:spcPct val="50000"/>
              </a:spcBef>
            </a:pPr>
            <a:r>
              <a:rPr kumimoji="0" lang="fr-FR" altLang="fr-FR" sz="1800" b="1">
                <a:latin typeface="Arial" charset="0"/>
              </a:rPr>
              <a:t>Animation ( module de calcul associé ).</a:t>
            </a:r>
          </a:p>
        </p:txBody>
      </p:sp>
      <p:pic>
        <p:nvPicPr>
          <p:cNvPr id="49157" name="compres1.avi">
            <a:hlinkClick r:id="" action="ppaction://media"/>
          </p:cNvPr>
          <p:cNvPicPr>
            <a:picLocks noChangeAspect="1" noChangeArrowheads="1"/>
          </p:cNvPicPr>
          <p:nvPr>
            <a:videoFile r:link="rId1"/>
          </p:nvPr>
        </p:nvPicPr>
        <p:blipFill>
          <a:blip r:embed="rId3">
            <a:extLst>
              <a:ext uri="{28A0092B-C50C-407E-A947-70E740481C1C}">
                <a14:useLocalDpi xmlns:a14="http://schemas.microsoft.com/office/drawing/2010/main" val="0"/>
              </a:ext>
            </a:extLst>
          </a:blip>
          <a:srcRect/>
          <a:stretch>
            <a:fillRect/>
          </a:stretch>
        </p:blipFill>
        <p:spPr bwMode="auto">
          <a:xfrm>
            <a:off x="1909763" y="1533525"/>
            <a:ext cx="5324475" cy="3790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mediacall" presetSubtype="0" fill="hold" nodeType="afterEffect">
                                  <p:stCondLst>
                                    <p:cond delay="0"/>
                                  </p:stCondLst>
                                  <p:childTnLst>
                                    <p:cmd type="call" cmd="playFrom(0.0)">
                                      <p:cBhvr>
                                        <p:cTn id="6" dur="1" fill="hold"/>
                                        <p:tgtEl>
                                          <p:spTgt spid="49157"/>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9157"/>
                </p:tgtEl>
              </p:cMediaNode>
            </p:video>
            <p:seq concurrent="1" nextAc="seek">
              <p:cTn id="8" restart="whenNotActive" fill="hold" evtFilter="cancelBubble" nodeType="interactiveSeq">
                <p:stCondLst>
                  <p:cond evt="onClick" delay="0">
                    <p:tgtEl>
                      <p:spTgt spid="49157"/>
                    </p:tgtEl>
                  </p:cond>
                </p:stCondLst>
                <p:endSync evt="end" delay="0">
                  <p:rtn val="all"/>
                </p:endSync>
                <p:childTnLst>
                  <p:par>
                    <p:cTn id="9" fill="hold" nodeType="clickPar">
                      <p:stCondLst>
                        <p:cond delay="0"/>
                      </p:stCondLst>
                      <p:childTnLst>
                        <p:par>
                          <p:cTn id="10" fill="hold" nodeType="withGroup">
                            <p:stCondLst>
                              <p:cond delay="0"/>
                            </p:stCondLst>
                            <p:childTnLst>
                              <p:par>
                                <p:cTn id="11" presetID="2" presetClass="mediacall" presetSubtype="0" fill="hold" nodeType="clickEffect">
                                  <p:stCondLst>
                                    <p:cond delay="0"/>
                                  </p:stCondLst>
                                  <p:childTnLst>
                                    <p:cmd type="call" cmd="togglePause">
                                      <p:cBhvr>
                                        <p:cTn id="12" dur="1" fill="hold"/>
                                        <p:tgtEl>
                                          <p:spTgt spid="49157"/>
                                        </p:tgtEl>
                                      </p:cBhvr>
                                    </p:cmd>
                                  </p:childTnLst>
                                </p:cTn>
                              </p:par>
                            </p:childTnLst>
                          </p:cTn>
                        </p:par>
                      </p:childTnLst>
                    </p:cTn>
                  </p:par>
                </p:childTnLst>
              </p:cTn>
              <p:nextCondLst>
                <p:cond evt="onClick" delay="0">
                  <p:tgtEl>
                    <p:spTgt spid="49157"/>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50179" name="Rectangle 3"/>
          <p:cNvSpPr>
            <a:spLocks noChangeArrowheads="1"/>
          </p:cNvSpPr>
          <p:nvPr/>
        </p:nvSpPr>
        <p:spPr bwMode="auto">
          <a:xfrm>
            <a:off x="533400" y="533400"/>
            <a:ext cx="400843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0" hangingPunct="0">
              <a:defRPr/>
            </a:pPr>
            <a:r>
              <a:rPr kumimoji="0" lang="fr-FR" b="1">
                <a:solidFill>
                  <a:srgbClr val="0099FF"/>
                </a:solidFill>
                <a:effectLst>
                  <a:outerShdw blurRad="38100" dist="38100" dir="2700000" algn="tl">
                    <a:srgbClr val="C0C0C0"/>
                  </a:outerShdw>
                </a:effectLst>
                <a:latin typeface="Arial" charset="0"/>
              </a:rPr>
              <a:t>Point de vue …Mainteneur</a:t>
            </a:r>
          </a:p>
        </p:txBody>
      </p:sp>
      <p:pic>
        <p:nvPicPr>
          <p:cNvPr id="13315" name="Picture 4" descr="E:\TRAV\seminaire\t1.t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0" y="990600"/>
            <a:ext cx="6934200" cy="513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0181" name="Text Box 5"/>
          <p:cNvSpPr txBox="1">
            <a:spLocks noChangeArrowheads="1"/>
          </p:cNvSpPr>
          <p:nvPr/>
        </p:nvSpPr>
        <p:spPr bwMode="auto">
          <a:xfrm>
            <a:off x="3962400" y="1143000"/>
            <a:ext cx="40386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kumimoji="1" sz="2400">
                <a:solidFill>
                  <a:schemeClr val="tx1"/>
                </a:solidFill>
                <a:latin typeface="Times New Roman" pitchFamily="18" charset="0"/>
              </a:defRPr>
            </a:lvl1pPr>
            <a:lvl2pPr marL="742950" indent="-285750" eaLnBrk="0" hangingPunct="0">
              <a:defRPr kumimoji="1" sz="2400">
                <a:solidFill>
                  <a:schemeClr val="tx1"/>
                </a:solidFill>
                <a:latin typeface="Times New Roman" pitchFamily="18" charset="0"/>
              </a:defRPr>
            </a:lvl2pPr>
            <a:lvl3pPr marL="1143000" indent="-228600" eaLnBrk="0" hangingPunct="0">
              <a:defRPr kumimoji="1" sz="2400">
                <a:solidFill>
                  <a:schemeClr val="tx1"/>
                </a:solidFill>
                <a:latin typeface="Times New Roman" pitchFamily="18" charset="0"/>
              </a:defRPr>
            </a:lvl3pPr>
            <a:lvl4pPr marL="1600200" indent="-228600" eaLnBrk="0" hangingPunct="0">
              <a:defRPr kumimoji="1" sz="2400">
                <a:solidFill>
                  <a:schemeClr val="tx1"/>
                </a:solidFill>
                <a:latin typeface="Times New Roman" pitchFamily="18" charset="0"/>
              </a:defRPr>
            </a:lvl4pPr>
            <a:lvl5pPr marL="2057400" indent="-228600" eaLnBrk="0" hangingPunct="0">
              <a:defRPr kumimoji="1" sz="2400">
                <a:solidFill>
                  <a:schemeClr val="tx1"/>
                </a:solidFill>
                <a:latin typeface="Times New Roman" pitchFamily="18" charset="0"/>
              </a:defRPr>
            </a:lvl5pPr>
            <a:lvl6pPr marL="2514600" indent="-228600" eaLnBrk="0" fontAlgn="base" hangingPunct="0">
              <a:spcBef>
                <a:spcPct val="0"/>
              </a:spcBef>
              <a:spcAft>
                <a:spcPct val="0"/>
              </a:spcAft>
              <a:defRPr kumimoji="1" sz="2400">
                <a:solidFill>
                  <a:schemeClr val="tx1"/>
                </a:solidFill>
                <a:latin typeface="Times New Roman" pitchFamily="18" charset="0"/>
              </a:defRPr>
            </a:lvl6pPr>
            <a:lvl7pPr marL="2971800" indent="-228600" eaLnBrk="0" fontAlgn="base" hangingPunct="0">
              <a:spcBef>
                <a:spcPct val="0"/>
              </a:spcBef>
              <a:spcAft>
                <a:spcPct val="0"/>
              </a:spcAft>
              <a:defRPr kumimoji="1" sz="2400">
                <a:solidFill>
                  <a:schemeClr val="tx1"/>
                </a:solidFill>
                <a:latin typeface="Times New Roman" pitchFamily="18" charset="0"/>
              </a:defRPr>
            </a:lvl7pPr>
            <a:lvl8pPr marL="3429000" indent="-228600" eaLnBrk="0" fontAlgn="base" hangingPunct="0">
              <a:spcBef>
                <a:spcPct val="0"/>
              </a:spcBef>
              <a:spcAft>
                <a:spcPct val="0"/>
              </a:spcAft>
              <a:defRPr kumimoji="1" sz="2400">
                <a:solidFill>
                  <a:schemeClr val="tx1"/>
                </a:solidFill>
                <a:latin typeface="Times New Roman" pitchFamily="18" charset="0"/>
              </a:defRPr>
            </a:lvl8pPr>
            <a:lvl9pPr marL="3886200" indent="-228600" eaLnBrk="0" fontAlgn="base" hangingPunct="0">
              <a:spcBef>
                <a:spcPct val="0"/>
              </a:spcBef>
              <a:spcAft>
                <a:spcPct val="0"/>
              </a:spcAft>
              <a:defRPr kumimoji="1" sz="2400">
                <a:solidFill>
                  <a:schemeClr val="tx1"/>
                </a:solidFill>
                <a:latin typeface="Times New Roman" pitchFamily="18" charset="0"/>
              </a:defRPr>
            </a:lvl9pPr>
          </a:lstStyle>
          <a:p>
            <a:pPr algn="r">
              <a:spcBef>
                <a:spcPct val="50000"/>
              </a:spcBef>
            </a:pPr>
            <a:r>
              <a:rPr kumimoji="0" lang="fr-FR" altLang="fr-FR" sz="1800" b="1">
                <a:latin typeface="Arial" charset="0"/>
              </a:rPr>
              <a:t>Vue éclatée 3D optimisée.</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2" fill="hold" grpId="0" nodeType="clickEffect">
                                  <p:stCondLst>
                                    <p:cond delay="0"/>
                                  </p:stCondLst>
                                  <p:childTnLst>
                                    <p:set>
                                      <p:cBhvr>
                                        <p:cTn id="6" dur="1" fill="hold">
                                          <p:stCondLst>
                                            <p:cond delay="0"/>
                                          </p:stCondLst>
                                        </p:cTn>
                                        <p:tgtEl>
                                          <p:spTgt spid="50181"/>
                                        </p:tgtEl>
                                        <p:attrNameLst>
                                          <p:attrName>style.visibility</p:attrName>
                                        </p:attrNameLst>
                                      </p:cBhvr>
                                      <p:to>
                                        <p:strVal val="visible"/>
                                      </p:to>
                                    </p:set>
                                    <p:anim calcmode="lin" valueType="num">
                                      <p:cBhvr additive="base">
                                        <p:cTn id="7" dur="500" fill="hold"/>
                                        <p:tgtEl>
                                          <p:spTgt spid="50181"/>
                                        </p:tgtEl>
                                        <p:attrNameLst>
                                          <p:attrName>ppt_x</p:attrName>
                                        </p:attrNameLst>
                                      </p:cBhvr>
                                      <p:tavLst>
                                        <p:tav tm="0">
                                          <p:val>
                                            <p:strVal val="1+#ppt_w/2"/>
                                          </p:val>
                                        </p:tav>
                                        <p:tav tm="100000">
                                          <p:val>
                                            <p:strVal val="#ppt_x"/>
                                          </p:val>
                                        </p:tav>
                                      </p:tavLst>
                                    </p:anim>
                                    <p:anim calcmode="lin" valueType="num">
                                      <p:cBhvr additive="base">
                                        <p:cTn id="8" dur="500" fill="hold"/>
                                        <p:tgtEl>
                                          <p:spTgt spid="5018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181" grpId="0" autoUpdateAnimBg="0"/>
    </p:bldLst>
  </p:timing>
</p:sld>
</file>

<file path=ppt/slides/slide12.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51203" name="Rectangle 3"/>
          <p:cNvSpPr>
            <a:spLocks noChangeArrowheads="1"/>
          </p:cNvSpPr>
          <p:nvPr/>
        </p:nvSpPr>
        <p:spPr bwMode="auto">
          <a:xfrm>
            <a:off x="304800" y="533400"/>
            <a:ext cx="400843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0" hangingPunct="0">
              <a:defRPr/>
            </a:pPr>
            <a:r>
              <a:rPr kumimoji="0" lang="fr-FR" b="1">
                <a:solidFill>
                  <a:srgbClr val="0099FF"/>
                </a:solidFill>
                <a:effectLst>
                  <a:outerShdw blurRad="38100" dist="38100" dir="2700000" algn="tl">
                    <a:srgbClr val="C0C0C0"/>
                  </a:outerShdw>
                </a:effectLst>
                <a:latin typeface="Arial" charset="0"/>
              </a:rPr>
              <a:t>Point de vue …Mainteneur</a:t>
            </a:r>
          </a:p>
        </p:txBody>
      </p:sp>
      <p:pic>
        <p:nvPicPr>
          <p:cNvPr id="14339" name="Picture 4" descr="E:\TRAV\seminaire\t2.t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5800" y="990600"/>
            <a:ext cx="7005638" cy="5186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05" name="Text Box 5"/>
          <p:cNvSpPr txBox="1">
            <a:spLocks noChangeArrowheads="1"/>
          </p:cNvSpPr>
          <p:nvPr/>
        </p:nvSpPr>
        <p:spPr bwMode="auto">
          <a:xfrm>
            <a:off x="4495800" y="1219200"/>
            <a:ext cx="32766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kumimoji="1" sz="2400">
                <a:solidFill>
                  <a:schemeClr val="tx1"/>
                </a:solidFill>
                <a:latin typeface="Times New Roman" pitchFamily="18" charset="0"/>
              </a:defRPr>
            </a:lvl1pPr>
            <a:lvl2pPr marL="742950" indent="-285750" eaLnBrk="0" hangingPunct="0">
              <a:defRPr kumimoji="1" sz="2400">
                <a:solidFill>
                  <a:schemeClr val="tx1"/>
                </a:solidFill>
                <a:latin typeface="Times New Roman" pitchFamily="18" charset="0"/>
              </a:defRPr>
            </a:lvl2pPr>
            <a:lvl3pPr marL="1143000" indent="-228600" eaLnBrk="0" hangingPunct="0">
              <a:defRPr kumimoji="1" sz="2400">
                <a:solidFill>
                  <a:schemeClr val="tx1"/>
                </a:solidFill>
                <a:latin typeface="Times New Roman" pitchFamily="18" charset="0"/>
              </a:defRPr>
            </a:lvl3pPr>
            <a:lvl4pPr marL="1600200" indent="-228600" eaLnBrk="0" hangingPunct="0">
              <a:defRPr kumimoji="1" sz="2400">
                <a:solidFill>
                  <a:schemeClr val="tx1"/>
                </a:solidFill>
                <a:latin typeface="Times New Roman" pitchFamily="18" charset="0"/>
              </a:defRPr>
            </a:lvl4pPr>
            <a:lvl5pPr marL="2057400" indent="-228600" eaLnBrk="0" hangingPunct="0">
              <a:defRPr kumimoji="1" sz="2400">
                <a:solidFill>
                  <a:schemeClr val="tx1"/>
                </a:solidFill>
                <a:latin typeface="Times New Roman" pitchFamily="18" charset="0"/>
              </a:defRPr>
            </a:lvl5pPr>
            <a:lvl6pPr marL="2514600" indent="-228600" eaLnBrk="0" fontAlgn="base" hangingPunct="0">
              <a:spcBef>
                <a:spcPct val="0"/>
              </a:spcBef>
              <a:spcAft>
                <a:spcPct val="0"/>
              </a:spcAft>
              <a:defRPr kumimoji="1" sz="2400">
                <a:solidFill>
                  <a:schemeClr val="tx1"/>
                </a:solidFill>
                <a:latin typeface="Times New Roman" pitchFamily="18" charset="0"/>
              </a:defRPr>
            </a:lvl6pPr>
            <a:lvl7pPr marL="2971800" indent="-228600" eaLnBrk="0" fontAlgn="base" hangingPunct="0">
              <a:spcBef>
                <a:spcPct val="0"/>
              </a:spcBef>
              <a:spcAft>
                <a:spcPct val="0"/>
              </a:spcAft>
              <a:defRPr kumimoji="1" sz="2400">
                <a:solidFill>
                  <a:schemeClr val="tx1"/>
                </a:solidFill>
                <a:latin typeface="Times New Roman" pitchFamily="18" charset="0"/>
              </a:defRPr>
            </a:lvl7pPr>
            <a:lvl8pPr marL="3429000" indent="-228600" eaLnBrk="0" fontAlgn="base" hangingPunct="0">
              <a:spcBef>
                <a:spcPct val="0"/>
              </a:spcBef>
              <a:spcAft>
                <a:spcPct val="0"/>
              </a:spcAft>
              <a:defRPr kumimoji="1" sz="2400">
                <a:solidFill>
                  <a:schemeClr val="tx1"/>
                </a:solidFill>
                <a:latin typeface="Times New Roman" pitchFamily="18" charset="0"/>
              </a:defRPr>
            </a:lvl8pPr>
            <a:lvl9pPr marL="3886200" indent="-228600" eaLnBrk="0" fontAlgn="base" hangingPunct="0">
              <a:spcBef>
                <a:spcPct val="0"/>
              </a:spcBef>
              <a:spcAft>
                <a:spcPct val="0"/>
              </a:spcAft>
              <a:defRPr kumimoji="1" sz="2400">
                <a:solidFill>
                  <a:schemeClr val="tx1"/>
                </a:solidFill>
                <a:latin typeface="Times New Roman" pitchFamily="18" charset="0"/>
              </a:defRPr>
            </a:lvl9pPr>
          </a:lstStyle>
          <a:p>
            <a:pPr algn="r">
              <a:spcBef>
                <a:spcPct val="50000"/>
              </a:spcBef>
            </a:pPr>
            <a:r>
              <a:rPr kumimoji="0" lang="fr-FR" altLang="fr-FR" sz="1800" b="1">
                <a:latin typeface="Arial" charset="0"/>
              </a:rPr>
              <a:t>Eclaté d’un sous ensemble.</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2" fill="hold" grpId="0" nodeType="clickEffect">
                                  <p:stCondLst>
                                    <p:cond delay="0"/>
                                  </p:stCondLst>
                                  <p:childTnLst>
                                    <p:set>
                                      <p:cBhvr>
                                        <p:cTn id="6" dur="1" fill="hold">
                                          <p:stCondLst>
                                            <p:cond delay="0"/>
                                          </p:stCondLst>
                                        </p:cTn>
                                        <p:tgtEl>
                                          <p:spTgt spid="51205"/>
                                        </p:tgtEl>
                                        <p:attrNameLst>
                                          <p:attrName>style.visibility</p:attrName>
                                        </p:attrNameLst>
                                      </p:cBhvr>
                                      <p:to>
                                        <p:strVal val="visible"/>
                                      </p:to>
                                    </p:set>
                                    <p:anim calcmode="lin" valueType="num">
                                      <p:cBhvr additive="base">
                                        <p:cTn id="7" dur="500" fill="hold"/>
                                        <p:tgtEl>
                                          <p:spTgt spid="51205"/>
                                        </p:tgtEl>
                                        <p:attrNameLst>
                                          <p:attrName>ppt_x</p:attrName>
                                        </p:attrNameLst>
                                      </p:cBhvr>
                                      <p:tavLst>
                                        <p:tav tm="0">
                                          <p:val>
                                            <p:strVal val="1+#ppt_w/2"/>
                                          </p:val>
                                        </p:tav>
                                        <p:tav tm="100000">
                                          <p:val>
                                            <p:strVal val="#ppt_x"/>
                                          </p:val>
                                        </p:tav>
                                      </p:tavLst>
                                    </p:anim>
                                    <p:anim calcmode="lin" valueType="num">
                                      <p:cBhvr additive="base">
                                        <p:cTn id="8" dur="500" fill="hold"/>
                                        <p:tgtEl>
                                          <p:spTgt spid="5120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05" grpId="0" autoUpdateAnimBg="0"/>
    </p:bldLst>
  </p:timing>
</p:sld>
</file>

<file path=ppt/slides/slide13.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52227" name="Rectangle 1027"/>
          <p:cNvSpPr>
            <a:spLocks noChangeArrowheads="1"/>
          </p:cNvSpPr>
          <p:nvPr/>
        </p:nvSpPr>
        <p:spPr bwMode="auto">
          <a:xfrm>
            <a:off x="609600" y="533400"/>
            <a:ext cx="400843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0" hangingPunct="0">
              <a:defRPr/>
            </a:pPr>
            <a:r>
              <a:rPr kumimoji="0" lang="fr-FR" b="1">
                <a:solidFill>
                  <a:srgbClr val="0099FF"/>
                </a:solidFill>
                <a:effectLst>
                  <a:outerShdw blurRad="38100" dist="38100" dir="2700000" algn="tl">
                    <a:srgbClr val="C0C0C0"/>
                  </a:outerShdw>
                </a:effectLst>
                <a:latin typeface="Arial" charset="0"/>
              </a:rPr>
              <a:t>Point de vue …Mainteneur</a:t>
            </a:r>
          </a:p>
        </p:txBody>
      </p:sp>
      <p:pic>
        <p:nvPicPr>
          <p:cNvPr id="15363" name="Picture 1028" descr="E:\TRAV\seminaire\t4.t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43000" y="1146175"/>
            <a:ext cx="6400800" cy="51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2229" name="Text Box 1029"/>
          <p:cNvSpPr txBox="1">
            <a:spLocks noChangeArrowheads="1"/>
          </p:cNvSpPr>
          <p:nvPr/>
        </p:nvSpPr>
        <p:spPr bwMode="auto">
          <a:xfrm>
            <a:off x="4191000" y="990600"/>
            <a:ext cx="32004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kumimoji="1" sz="2400">
                <a:solidFill>
                  <a:schemeClr val="tx1"/>
                </a:solidFill>
                <a:latin typeface="Times New Roman" pitchFamily="18" charset="0"/>
              </a:defRPr>
            </a:lvl1pPr>
            <a:lvl2pPr marL="742950" indent="-285750" eaLnBrk="0" hangingPunct="0">
              <a:defRPr kumimoji="1" sz="2400">
                <a:solidFill>
                  <a:schemeClr val="tx1"/>
                </a:solidFill>
                <a:latin typeface="Times New Roman" pitchFamily="18" charset="0"/>
              </a:defRPr>
            </a:lvl2pPr>
            <a:lvl3pPr marL="1143000" indent="-228600" eaLnBrk="0" hangingPunct="0">
              <a:defRPr kumimoji="1" sz="2400">
                <a:solidFill>
                  <a:schemeClr val="tx1"/>
                </a:solidFill>
                <a:latin typeface="Times New Roman" pitchFamily="18" charset="0"/>
              </a:defRPr>
            </a:lvl3pPr>
            <a:lvl4pPr marL="1600200" indent="-228600" eaLnBrk="0" hangingPunct="0">
              <a:defRPr kumimoji="1" sz="2400">
                <a:solidFill>
                  <a:schemeClr val="tx1"/>
                </a:solidFill>
                <a:latin typeface="Times New Roman" pitchFamily="18" charset="0"/>
              </a:defRPr>
            </a:lvl4pPr>
            <a:lvl5pPr marL="2057400" indent="-228600" eaLnBrk="0" hangingPunct="0">
              <a:defRPr kumimoji="1" sz="2400">
                <a:solidFill>
                  <a:schemeClr val="tx1"/>
                </a:solidFill>
                <a:latin typeface="Times New Roman" pitchFamily="18" charset="0"/>
              </a:defRPr>
            </a:lvl5pPr>
            <a:lvl6pPr marL="2514600" indent="-228600" eaLnBrk="0" fontAlgn="base" hangingPunct="0">
              <a:spcBef>
                <a:spcPct val="0"/>
              </a:spcBef>
              <a:spcAft>
                <a:spcPct val="0"/>
              </a:spcAft>
              <a:defRPr kumimoji="1" sz="2400">
                <a:solidFill>
                  <a:schemeClr val="tx1"/>
                </a:solidFill>
                <a:latin typeface="Times New Roman" pitchFamily="18" charset="0"/>
              </a:defRPr>
            </a:lvl6pPr>
            <a:lvl7pPr marL="2971800" indent="-228600" eaLnBrk="0" fontAlgn="base" hangingPunct="0">
              <a:spcBef>
                <a:spcPct val="0"/>
              </a:spcBef>
              <a:spcAft>
                <a:spcPct val="0"/>
              </a:spcAft>
              <a:defRPr kumimoji="1" sz="2400">
                <a:solidFill>
                  <a:schemeClr val="tx1"/>
                </a:solidFill>
                <a:latin typeface="Times New Roman" pitchFamily="18" charset="0"/>
              </a:defRPr>
            </a:lvl7pPr>
            <a:lvl8pPr marL="3429000" indent="-228600" eaLnBrk="0" fontAlgn="base" hangingPunct="0">
              <a:spcBef>
                <a:spcPct val="0"/>
              </a:spcBef>
              <a:spcAft>
                <a:spcPct val="0"/>
              </a:spcAft>
              <a:defRPr kumimoji="1" sz="2400">
                <a:solidFill>
                  <a:schemeClr val="tx1"/>
                </a:solidFill>
                <a:latin typeface="Times New Roman" pitchFamily="18" charset="0"/>
              </a:defRPr>
            </a:lvl8pPr>
            <a:lvl9pPr marL="3886200" indent="-228600" eaLnBrk="0" fontAlgn="base" hangingPunct="0">
              <a:spcBef>
                <a:spcPct val="0"/>
              </a:spcBef>
              <a:spcAft>
                <a:spcPct val="0"/>
              </a:spcAft>
              <a:defRPr kumimoji="1" sz="2400">
                <a:solidFill>
                  <a:schemeClr val="tx1"/>
                </a:solidFill>
                <a:latin typeface="Times New Roman" pitchFamily="18" charset="0"/>
              </a:defRPr>
            </a:lvl9pPr>
          </a:lstStyle>
          <a:p>
            <a:pPr algn="r">
              <a:spcBef>
                <a:spcPct val="50000"/>
              </a:spcBef>
            </a:pPr>
            <a:r>
              <a:rPr kumimoji="0" lang="fr-FR" altLang="fr-FR" sz="1800" b="1">
                <a:latin typeface="Arial" charset="0"/>
              </a:rPr>
              <a:t>Mise en plan et habillage.</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2" fill="hold" grpId="0" nodeType="clickEffect">
                                  <p:stCondLst>
                                    <p:cond delay="0"/>
                                  </p:stCondLst>
                                  <p:childTnLst>
                                    <p:set>
                                      <p:cBhvr>
                                        <p:cTn id="6" dur="1" fill="hold">
                                          <p:stCondLst>
                                            <p:cond delay="0"/>
                                          </p:stCondLst>
                                        </p:cTn>
                                        <p:tgtEl>
                                          <p:spTgt spid="52229"/>
                                        </p:tgtEl>
                                        <p:attrNameLst>
                                          <p:attrName>style.visibility</p:attrName>
                                        </p:attrNameLst>
                                      </p:cBhvr>
                                      <p:to>
                                        <p:strVal val="visible"/>
                                      </p:to>
                                    </p:set>
                                    <p:anim calcmode="lin" valueType="num">
                                      <p:cBhvr additive="base">
                                        <p:cTn id="7" dur="500" fill="hold"/>
                                        <p:tgtEl>
                                          <p:spTgt spid="52229"/>
                                        </p:tgtEl>
                                        <p:attrNameLst>
                                          <p:attrName>ppt_x</p:attrName>
                                        </p:attrNameLst>
                                      </p:cBhvr>
                                      <p:tavLst>
                                        <p:tav tm="0">
                                          <p:val>
                                            <p:strVal val="1+#ppt_w/2"/>
                                          </p:val>
                                        </p:tav>
                                        <p:tav tm="100000">
                                          <p:val>
                                            <p:strVal val="#ppt_x"/>
                                          </p:val>
                                        </p:tav>
                                      </p:tavLst>
                                    </p:anim>
                                    <p:anim calcmode="lin" valueType="num">
                                      <p:cBhvr additive="base">
                                        <p:cTn id="8" dur="500" fill="hold"/>
                                        <p:tgtEl>
                                          <p:spTgt spid="5222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229" grpId="0" autoUpdateAnimBg="0"/>
    </p:bldLst>
  </p:timing>
</p:sld>
</file>

<file path=ppt/slides/slide14.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53251" name="Rectangle 3"/>
          <p:cNvSpPr>
            <a:spLocks noChangeArrowheads="1"/>
          </p:cNvSpPr>
          <p:nvPr/>
        </p:nvSpPr>
        <p:spPr bwMode="auto">
          <a:xfrm>
            <a:off x="457200" y="457200"/>
            <a:ext cx="40767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0" hangingPunct="0">
              <a:defRPr/>
            </a:pPr>
            <a:r>
              <a:rPr kumimoji="0" lang="fr-FR" b="1">
                <a:solidFill>
                  <a:srgbClr val="0099FF"/>
                </a:solidFill>
                <a:effectLst>
                  <a:outerShdw blurRad="38100" dist="38100" dir="2700000" algn="tl">
                    <a:srgbClr val="C0C0C0"/>
                  </a:outerShdw>
                </a:effectLst>
                <a:latin typeface="Arial" charset="0"/>
              </a:rPr>
              <a:t>Point de vue …Concepteur</a:t>
            </a:r>
          </a:p>
        </p:txBody>
      </p:sp>
      <p:graphicFrame>
        <p:nvGraphicFramePr>
          <p:cNvPr id="16387" name="Object 4"/>
          <p:cNvGraphicFramePr>
            <a:graphicFrameLocks noChangeAspect="1"/>
          </p:cNvGraphicFramePr>
          <p:nvPr/>
        </p:nvGraphicFramePr>
        <p:xfrm>
          <a:off x="0" y="1220788"/>
          <a:ext cx="8229600" cy="4983162"/>
        </p:xfrm>
        <a:graphic>
          <a:graphicData uri="http://schemas.openxmlformats.org/presentationml/2006/ole">
            <mc:AlternateContent xmlns:mc="http://schemas.openxmlformats.org/markup-compatibility/2006">
              <mc:Choice xmlns:v="urn:schemas-microsoft-com:vml" Requires="v">
                <p:oleObj spid="_x0000_s16389" name="Drawing" r:id="rId4" imgW="9925050" imgH="6010275" progId="AutoCAD.Drawing.14">
                  <p:embed/>
                </p:oleObj>
              </mc:Choice>
              <mc:Fallback>
                <p:oleObj name="Drawing" r:id="rId4" imgW="9925050" imgH="6010275" progId="AutoCAD.Drawing.14">
                  <p:embed/>
                  <p:pic>
                    <p:nvPicPr>
                      <p:cNvPr id="0"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1220788"/>
                        <a:ext cx="8229600" cy="49831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53253" name="Text Box 5"/>
          <p:cNvSpPr txBox="1">
            <a:spLocks noChangeArrowheads="1"/>
          </p:cNvSpPr>
          <p:nvPr/>
        </p:nvSpPr>
        <p:spPr bwMode="auto">
          <a:xfrm>
            <a:off x="3276600" y="914400"/>
            <a:ext cx="45720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kumimoji="1" sz="2400">
                <a:solidFill>
                  <a:schemeClr val="tx1"/>
                </a:solidFill>
                <a:latin typeface="Times New Roman" pitchFamily="18" charset="0"/>
              </a:defRPr>
            </a:lvl1pPr>
            <a:lvl2pPr marL="742950" indent="-285750" eaLnBrk="0" hangingPunct="0">
              <a:defRPr kumimoji="1" sz="2400">
                <a:solidFill>
                  <a:schemeClr val="tx1"/>
                </a:solidFill>
                <a:latin typeface="Times New Roman" pitchFamily="18" charset="0"/>
              </a:defRPr>
            </a:lvl2pPr>
            <a:lvl3pPr marL="1143000" indent="-228600" eaLnBrk="0" hangingPunct="0">
              <a:defRPr kumimoji="1" sz="2400">
                <a:solidFill>
                  <a:schemeClr val="tx1"/>
                </a:solidFill>
                <a:latin typeface="Times New Roman" pitchFamily="18" charset="0"/>
              </a:defRPr>
            </a:lvl3pPr>
            <a:lvl4pPr marL="1600200" indent="-228600" eaLnBrk="0" hangingPunct="0">
              <a:defRPr kumimoji="1" sz="2400">
                <a:solidFill>
                  <a:schemeClr val="tx1"/>
                </a:solidFill>
                <a:latin typeface="Times New Roman" pitchFamily="18" charset="0"/>
              </a:defRPr>
            </a:lvl4pPr>
            <a:lvl5pPr marL="2057400" indent="-228600" eaLnBrk="0" hangingPunct="0">
              <a:defRPr kumimoji="1" sz="2400">
                <a:solidFill>
                  <a:schemeClr val="tx1"/>
                </a:solidFill>
                <a:latin typeface="Times New Roman" pitchFamily="18" charset="0"/>
              </a:defRPr>
            </a:lvl5pPr>
            <a:lvl6pPr marL="2514600" indent="-228600" eaLnBrk="0" fontAlgn="base" hangingPunct="0">
              <a:spcBef>
                <a:spcPct val="0"/>
              </a:spcBef>
              <a:spcAft>
                <a:spcPct val="0"/>
              </a:spcAft>
              <a:defRPr kumimoji="1" sz="2400">
                <a:solidFill>
                  <a:schemeClr val="tx1"/>
                </a:solidFill>
                <a:latin typeface="Times New Roman" pitchFamily="18" charset="0"/>
              </a:defRPr>
            </a:lvl6pPr>
            <a:lvl7pPr marL="2971800" indent="-228600" eaLnBrk="0" fontAlgn="base" hangingPunct="0">
              <a:spcBef>
                <a:spcPct val="0"/>
              </a:spcBef>
              <a:spcAft>
                <a:spcPct val="0"/>
              </a:spcAft>
              <a:defRPr kumimoji="1" sz="2400">
                <a:solidFill>
                  <a:schemeClr val="tx1"/>
                </a:solidFill>
                <a:latin typeface="Times New Roman" pitchFamily="18" charset="0"/>
              </a:defRPr>
            </a:lvl7pPr>
            <a:lvl8pPr marL="3429000" indent="-228600" eaLnBrk="0" fontAlgn="base" hangingPunct="0">
              <a:spcBef>
                <a:spcPct val="0"/>
              </a:spcBef>
              <a:spcAft>
                <a:spcPct val="0"/>
              </a:spcAft>
              <a:defRPr kumimoji="1" sz="2400">
                <a:solidFill>
                  <a:schemeClr val="tx1"/>
                </a:solidFill>
                <a:latin typeface="Times New Roman" pitchFamily="18" charset="0"/>
              </a:defRPr>
            </a:lvl8pPr>
            <a:lvl9pPr marL="3886200" indent="-228600" eaLnBrk="0" fontAlgn="base" hangingPunct="0">
              <a:spcBef>
                <a:spcPct val="0"/>
              </a:spcBef>
              <a:spcAft>
                <a:spcPct val="0"/>
              </a:spcAft>
              <a:defRPr kumimoji="1" sz="2400">
                <a:solidFill>
                  <a:schemeClr val="tx1"/>
                </a:solidFill>
                <a:latin typeface="Times New Roman" pitchFamily="18" charset="0"/>
              </a:defRPr>
            </a:lvl9pPr>
          </a:lstStyle>
          <a:p>
            <a:pPr algn="r">
              <a:spcBef>
                <a:spcPct val="50000"/>
              </a:spcBef>
            </a:pPr>
            <a:r>
              <a:rPr kumimoji="0" lang="fr-FR" altLang="fr-FR" sz="1800" b="1">
                <a:latin typeface="Arial" charset="0"/>
              </a:rPr>
              <a:t>Mise en plan et nomenclature.</a:t>
            </a:r>
            <a:endParaRPr kumimoji="0" lang="fr-FR" altLang="fr-FR" sz="1800">
              <a:latin typeface="Arial"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2" fill="hold" grpId="0" nodeType="clickEffect">
                                  <p:stCondLst>
                                    <p:cond delay="0"/>
                                  </p:stCondLst>
                                  <p:childTnLst>
                                    <p:set>
                                      <p:cBhvr>
                                        <p:cTn id="6" dur="1" fill="hold">
                                          <p:stCondLst>
                                            <p:cond delay="0"/>
                                          </p:stCondLst>
                                        </p:cTn>
                                        <p:tgtEl>
                                          <p:spTgt spid="53253"/>
                                        </p:tgtEl>
                                        <p:attrNameLst>
                                          <p:attrName>style.visibility</p:attrName>
                                        </p:attrNameLst>
                                      </p:cBhvr>
                                      <p:to>
                                        <p:strVal val="visible"/>
                                      </p:to>
                                    </p:set>
                                    <p:anim calcmode="lin" valueType="num">
                                      <p:cBhvr additive="base">
                                        <p:cTn id="7" dur="500" fill="hold"/>
                                        <p:tgtEl>
                                          <p:spTgt spid="53253"/>
                                        </p:tgtEl>
                                        <p:attrNameLst>
                                          <p:attrName>ppt_x</p:attrName>
                                        </p:attrNameLst>
                                      </p:cBhvr>
                                      <p:tavLst>
                                        <p:tav tm="0">
                                          <p:val>
                                            <p:strVal val="1+#ppt_w/2"/>
                                          </p:val>
                                        </p:tav>
                                        <p:tav tm="100000">
                                          <p:val>
                                            <p:strVal val="#ppt_x"/>
                                          </p:val>
                                        </p:tav>
                                      </p:tavLst>
                                    </p:anim>
                                    <p:anim calcmode="lin" valueType="num">
                                      <p:cBhvr additive="base">
                                        <p:cTn id="8" dur="500" fill="hold"/>
                                        <p:tgtEl>
                                          <p:spTgt spid="5325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253" grpId="0" autoUpdateAnimBg="0"/>
    </p:bldLst>
  </p:timing>
</p:sld>
</file>

<file path=ppt/slides/slide15.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55299" name="Rectangle 3"/>
          <p:cNvSpPr>
            <a:spLocks noChangeArrowheads="1"/>
          </p:cNvSpPr>
          <p:nvPr/>
        </p:nvSpPr>
        <p:spPr bwMode="auto">
          <a:xfrm>
            <a:off x="685800" y="533400"/>
            <a:ext cx="40767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0" hangingPunct="0">
              <a:defRPr/>
            </a:pPr>
            <a:r>
              <a:rPr kumimoji="0" lang="fr-FR" b="1">
                <a:solidFill>
                  <a:srgbClr val="0099FF"/>
                </a:solidFill>
                <a:effectLst>
                  <a:outerShdw blurRad="38100" dist="38100" dir="2700000" algn="tl">
                    <a:srgbClr val="C0C0C0"/>
                  </a:outerShdw>
                </a:effectLst>
                <a:latin typeface="Arial" charset="0"/>
              </a:rPr>
              <a:t>Point de vue …Concepteur</a:t>
            </a:r>
          </a:p>
        </p:txBody>
      </p:sp>
      <p:graphicFrame>
        <p:nvGraphicFramePr>
          <p:cNvPr id="17411" name="Object 4"/>
          <p:cNvGraphicFramePr>
            <a:graphicFrameLocks noChangeAspect="1"/>
          </p:cNvGraphicFramePr>
          <p:nvPr/>
        </p:nvGraphicFramePr>
        <p:xfrm>
          <a:off x="685800" y="1371600"/>
          <a:ext cx="9372600" cy="4773613"/>
        </p:xfrm>
        <a:graphic>
          <a:graphicData uri="http://schemas.openxmlformats.org/presentationml/2006/ole">
            <mc:AlternateContent xmlns:mc="http://schemas.openxmlformats.org/markup-compatibility/2006">
              <mc:Choice xmlns:v="urn:schemas-microsoft-com:vml" Requires="v">
                <p:oleObj spid="_x0000_s17413" name="Drawing" r:id="rId4" imgW="9925050" imgH="5057775" progId="AutoCAD.Drawing.14">
                  <p:embed/>
                </p:oleObj>
              </mc:Choice>
              <mc:Fallback>
                <p:oleObj name="Drawing" r:id="rId4" imgW="9925050" imgH="5057775" progId="AutoCAD.Drawing.14">
                  <p:embed/>
                  <p:pic>
                    <p:nvPicPr>
                      <p:cNvPr id="0"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85800" y="1371600"/>
                        <a:ext cx="9372600" cy="47736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55301" name="Text Box 5"/>
          <p:cNvSpPr txBox="1">
            <a:spLocks noChangeArrowheads="1"/>
          </p:cNvSpPr>
          <p:nvPr/>
        </p:nvSpPr>
        <p:spPr bwMode="auto">
          <a:xfrm>
            <a:off x="2514600" y="990600"/>
            <a:ext cx="53340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kumimoji="1" sz="2400">
                <a:solidFill>
                  <a:schemeClr val="tx1"/>
                </a:solidFill>
                <a:latin typeface="Times New Roman" pitchFamily="18" charset="0"/>
              </a:defRPr>
            </a:lvl1pPr>
            <a:lvl2pPr marL="742950" indent="-285750" eaLnBrk="0" hangingPunct="0">
              <a:defRPr kumimoji="1" sz="2400">
                <a:solidFill>
                  <a:schemeClr val="tx1"/>
                </a:solidFill>
                <a:latin typeface="Times New Roman" pitchFamily="18" charset="0"/>
              </a:defRPr>
            </a:lvl2pPr>
            <a:lvl3pPr marL="1143000" indent="-228600" eaLnBrk="0" hangingPunct="0">
              <a:defRPr kumimoji="1" sz="2400">
                <a:solidFill>
                  <a:schemeClr val="tx1"/>
                </a:solidFill>
                <a:latin typeface="Times New Roman" pitchFamily="18" charset="0"/>
              </a:defRPr>
            </a:lvl3pPr>
            <a:lvl4pPr marL="1600200" indent="-228600" eaLnBrk="0" hangingPunct="0">
              <a:defRPr kumimoji="1" sz="2400">
                <a:solidFill>
                  <a:schemeClr val="tx1"/>
                </a:solidFill>
                <a:latin typeface="Times New Roman" pitchFamily="18" charset="0"/>
              </a:defRPr>
            </a:lvl4pPr>
            <a:lvl5pPr marL="2057400" indent="-228600" eaLnBrk="0" hangingPunct="0">
              <a:defRPr kumimoji="1" sz="2400">
                <a:solidFill>
                  <a:schemeClr val="tx1"/>
                </a:solidFill>
                <a:latin typeface="Times New Roman" pitchFamily="18" charset="0"/>
              </a:defRPr>
            </a:lvl5pPr>
            <a:lvl6pPr marL="2514600" indent="-228600" eaLnBrk="0" fontAlgn="base" hangingPunct="0">
              <a:spcBef>
                <a:spcPct val="0"/>
              </a:spcBef>
              <a:spcAft>
                <a:spcPct val="0"/>
              </a:spcAft>
              <a:defRPr kumimoji="1" sz="2400">
                <a:solidFill>
                  <a:schemeClr val="tx1"/>
                </a:solidFill>
                <a:latin typeface="Times New Roman" pitchFamily="18" charset="0"/>
              </a:defRPr>
            </a:lvl6pPr>
            <a:lvl7pPr marL="2971800" indent="-228600" eaLnBrk="0" fontAlgn="base" hangingPunct="0">
              <a:spcBef>
                <a:spcPct val="0"/>
              </a:spcBef>
              <a:spcAft>
                <a:spcPct val="0"/>
              </a:spcAft>
              <a:defRPr kumimoji="1" sz="2400">
                <a:solidFill>
                  <a:schemeClr val="tx1"/>
                </a:solidFill>
                <a:latin typeface="Times New Roman" pitchFamily="18" charset="0"/>
              </a:defRPr>
            </a:lvl7pPr>
            <a:lvl8pPr marL="3429000" indent="-228600" eaLnBrk="0" fontAlgn="base" hangingPunct="0">
              <a:spcBef>
                <a:spcPct val="0"/>
              </a:spcBef>
              <a:spcAft>
                <a:spcPct val="0"/>
              </a:spcAft>
              <a:defRPr kumimoji="1" sz="2400">
                <a:solidFill>
                  <a:schemeClr val="tx1"/>
                </a:solidFill>
                <a:latin typeface="Times New Roman" pitchFamily="18" charset="0"/>
              </a:defRPr>
            </a:lvl8pPr>
            <a:lvl9pPr marL="3886200" indent="-228600" eaLnBrk="0" fontAlgn="base" hangingPunct="0">
              <a:spcBef>
                <a:spcPct val="0"/>
              </a:spcBef>
              <a:spcAft>
                <a:spcPct val="0"/>
              </a:spcAft>
              <a:defRPr kumimoji="1" sz="2400">
                <a:solidFill>
                  <a:schemeClr val="tx1"/>
                </a:solidFill>
                <a:latin typeface="Times New Roman" pitchFamily="18" charset="0"/>
              </a:defRPr>
            </a:lvl9pPr>
          </a:lstStyle>
          <a:p>
            <a:pPr algn="r">
              <a:spcBef>
                <a:spcPct val="50000"/>
              </a:spcBef>
            </a:pPr>
            <a:r>
              <a:rPr kumimoji="0" lang="fr-FR" altLang="fr-FR" sz="1800" b="1">
                <a:latin typeface="Arial" charset="0"/>
              </a:rPr>
              <a:t>Habillage … conditions fonctionnelles.</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2" fill="hold" grpId="0" nodeType="clickEffect">
                                  <p:stCondLst>
                                    <p:cond delay="0"/>
                                  </p:stCondLst>
                                  <p:childTnLst>
                                    <p:set>
                                      <p:cBhvr>
                                        <p:cTn id="6" dur="1" fill="hold">
                                          <p:stCondLst>
                                            <p:cond delay="0"/>
                                          </p:stCondLst>
                                        </p:cTn>
                                        <p:tgtEl>
                                          <p:spTgt spid="55301"/>
                                        </p:tgtEl>
                                        <p:attrNameLst>
                                          <p:attrName>style.visibility</p:attrName>
                                        </p:attrNameLst>
                                      </p:cBhvr>
                                      <p:to>
                                        <p:strVal val="visible"/>
                                      </p:to>
                                    </p:set>
                                    <p:anim calcmode="lin" valueType="num">
                                      <p:cBhvr additive="base">
                                        <p:cTn id="7" dur="500" fill="hold"/>
                                        <p:tgtEl>
                                          <p:spTgt spid="55301"/>
                                        </p:tgtEl>
                                        <p:attrNameLst>
                                          <p:attrName>ppt_x</p:attrName>
                                        </p:attrNameLst>
                                      </p:cBhvr>
                                      <p:tavLst>
                                        <p:tav tm="0">
                                          <p:val>
                                            <p:strVal val="1+#ppt_w/2"/>
                                          </p:val>
                                        </p:tav>
                                        <p:tav tm="100000">
                                          <p:val>
                                            <p:strVal val="#ppt_x"/>
                                          </p:val>
                                        </p:tav>
                                      </p:tavLst>
                                    </p:anim>
                                    <p:anim calcmode="lin" valueType="num">
                                      <p:cBhvr additive="base">
                                        <p:cTn id="8" dur="500" fill="hold"/>
                                        <p:tgtEl>
                                          <p:spTgt spid="5530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301" grpId="0" autoUpdateAnimBg="0"/>
    </p:bldLst>
  </p:timing>
</p:sld>
</file>

<file path=ppt/slides/slide16.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pic>
        <p:nvPicPr>
          <p:cNvPr id="18434"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4400" y="990600"/>
            <a:ext cx="7296150" cy="52435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7348" name="Text Box 4"/>
          <p:cNvSpPr txBox="1">
            <a:spLocks noChangeArrowheads="1"/>
          </p:cNvSpPr>
          <p:nvPr/>
        </p:nvSpPr>
        <p:spPr bwMode="auto">
          <a:xfrm>
            <a:off x="609600" y="381000"/>
            <a:ext cx="5638800" cy="457200"/>
          </a:xfrm>
          <a:prstGeom prst="rect">
            <a:avLst/>
          </a:prstGeom>
          <a:noFill/>
          <a:ln>
            <a:noFill/>
          </a:ln>
          <a:effectLst>
            <a:outerShdw dist="35921" dir="2700000" algn="ctr" rotWithShape="0">
              <a:schemeClr val="bg2"/>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eaLnBrk="0" hangingPunct="0">
              <a:spcBef>
                <a:spcPct val="50000"/>
              </a:spcBef>
              <a:defRPr/>
            </a:pPr>
            <a:r>
              <a:rPr kumimoji="0" lang="fr-FR" b="1">
                <a:solidFill>
                  <a:srgbClr val="0099FF"/>
                </a:solidFill>
                <a:effectLst>
                  <a:outerShdw blurRad="38100" dist="38100" dir="2700000" algn="tl">
                    <a:srgbClr val="C0C0C0"/>
                  </a:outerShdw>
                </a:effectLst>
                <a:latin typeface="Arial" charset="0"/>
              </a:rPr>
              <a:t>Point de vue … Spécificateur</a:t>
            </a:r>
            <a:endParaRPr kumimoji="0" lang="fr-FR">
              <a:latin typeface="Times New Roman" charset="0"/>
            </a:endParaRPr>
          </a:p>
        </p:txBody>
      </p:sp>
      <p:sp>
        <p:nvSpPr>
          <p:cNvPr id="57349" name="Text Box 5"/>
          <p:cNvSpPr txBox="1">
            <a:spLocks noChangeArrowheads="1"/>
          </p:cNvSpPr>
          <p:nvPr/>
        </p:nvSpPr>
        <p:spPr bwMode="auto">
          <a:xfrm>
            <a:off x="5257800" y="685800"/>
            <a:ext cx="35814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kumimoji="1" sz="2400">
                <a:solidFill>
                  <a:schemeClr val="tx1"/>
                </a:solidFill>
                <a:latin typeface="Times New Roman" pitchFamily="18" charset="0"/>
              </a:defRPr>
            </a:lvl1pPr>
            <a:lvl2pPr marL="742950" indent="-285750" eaLnBrk="0" hangingPunct="0">
              <a:defRPr kumimoji="1" sz="2400">
                <a:solidFill>
                  <a:schemeClr val="tx1"/>
                </a:solidFill>
                <a:latin typeface="Times New Roman" pitchFamily="18" charset="0"/>
              </a:defRPr>
            </a:lvl2pPr>
            <a:lvl3pPr marL="1143000" indent="-228600" eaLnBrk="0" hangingPunct="0">
              <a:defRPr kumimoji="1" sz="2400">
                <a:solidFill>
                  <a:schemeClr val="tx1"/>
                </a:solidFill>
                <a:latin typeface="Times New Roman" pitchFamily="18" charset="0"/>
              </a:defRPr>
            </a:lvl3pPr>
            <a:lvl4pPr marL="1600200" indent="-228600" eaLnBrk="0" hangingPunct="0">
              <a:defRPr kumimoji="1" sz="2400">
                <a:solidFill>
                  <a:schemeClr val="tx1"/>
                </a:solidFill>
                <a:latin typeface="Times New Roman" pitchFamily="18" charset="0"/>
              </a:defRPr>
            </a:lvl4pPr>
            <a:lvl5pPr marL="2057400" indent="-228600" eaLnBrk="0" hangingPunct="0">
              <a:defRPr kumimoji="1" sz="2400">
                <a:solidFill>
                  <a:schemeClr val="tx1"/>
                </a:solidFill>
                <a:latin typeface="Times New Roman" pitchFamily="18" charset="0"/>
              </a:defRPr>
            </a:lvl5pPr>
            <a:lvl6pPr marL="2514600" indent="-228600" eaLnBrk="0" fontAlgn="base" hangingPunct="0">
              <a:spcBef>
                <a:spcPct val="0"/>
              </a:spcBef>
              <a:spcAft>
                <a:spcPct val="0"/>
              </a:spcAft>
              <a:defRPr kumimoji="1" sz="2400">
                <a:solidFill>
                  <a:schemeClr val="tx1"/>
                </a:solidFill>
                <a:latin typeface="Times New Roman" pitchFamily="18" charset="0"/>
              </a:defRPr>
            </a:lvl6pPr>
            <a:lvl7pPr marL="2971800" indent="-228600" eaLnBrk="0" fontAlgn="base" hangingPunct="0">
              <a:spcBef>
                <a:spcPct val="0"/>
              </a:spcBef>
              <a:spcAft>
                <a:spcPct val="0"/>
              </a:spcAft>
              <a:defRPr kumimoji="1" sz="2400">
                <a:solidFill>
                  <a:schemeClr val="tx1"/>
                </a:solidFill>
                <a:latin typeface="Times New Roman" pitchFamily="18" charset="0"/>
              </a:defRPr>
            </a:lvl7pPr>
            <a:lvl8pPr marL="3429000" indent="-228600" eaLnBrk="0" fontAlgn="base" hangingPunct="0">
              <a:spcBef>
                <a:spcPct val="0"/>
              </a:spcBef>
              <a:spcAft>
                <a:spcPct val="0"/>
              </a:spcAft>
              <a:defRPr kumimoji="1" sz="2400">
                <a:solidFill>
                  <a:schemeClr val="tx1"/>
                </a:solidFill>
                <a:latin typeface="Times New Roman" pitchFamily="18" charset="0"/>
              </a:defRPr>
            </a:lvl8pPr>
            <a:lvl9pPr marL="3886200" indent="-228600" eaLnBrk="0" fontAlgn="base" hangingPunct="0">
              <a:spcBef>
                <a:spcPct val="0"/>
              </a:spcBef>
              <a:spcAft>
                <a:spcPct val="0"/>
              </a:spcAft>
              <a:defRPr kumimoji="1" sz="2400">
                <a:solidFill>
                  <a:schemeClr val="tx1"/>
                </a:solidFill>
                <a:latin typeface="Times New Roman" pitchFamily="18" charset="0"/>
              </a:defRPr>
            </a:lvl9pPr>
          </a:lstStyle>
          <a:p>
            <a:r>
              <a:rPr kumimoji="0" lang="fr-FR" altLang="fr-FR" sz="1800" b="1">
                <a:latin typeface="Arial" charset="0"/>
              </a:rPr>
              <a:t>Mise en plan, habillage.</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2" fill="hold" grpId="0" nodeType="clickEffect">
                                  <p:stCondLst>
                                    <p:cond delay="0"/>
                                  </p:stCondLst>
                                  <p:childTnLst>
                                    <p:set>
                                      <p:cBhvr>
                                        <p:cTn id="6" dur="1" fill="hold">
                                          <p:stCondLst>
                                            <p:cond delay="0"/>
                                          </p:stCondLst>
                                        </p:cTn>
                                        <p:tgtEl>
                                          <p:spTgt spid="57349"/>
                                        </p:tgtEl>
                                        <p:attrNameLst>
                                          <p:attrName>style.visibility</p:attrName>
                                        </p:attrNameLst>
                                      </p:cBhvr>
                                      <p:to>
                                        <p:strVal val="visible"/>
                                      </p:to>
                                    </p:set>
                                    <p:anim calcmode="lin" valueType="num">
                                      <p:cBhvr additive="base">
                                        <p:cTn id="7" dur="500" fill="hold"/>
                                        <p:tgtEl>
                                          <p:spTgt spid="57349"/>
                                        </p:tgtEl>
                                        <p:attrNameLst>
                                          <p:attrName>ppt_x</p:attrName>
                                        </p:attrNameLst>
                                      </p:cBhvr>
                                      <p:tavLst>
                                        <p:tav tm="0">
                                          <p:val>
                                            <p:strVal val="1+#ppt_w/2"/>
                                          </p:val>
                                        </p:tav>
                                        <p:tav tm="100000">
                                          <p:val>
                                            <p:strVal val="#ppt_x"/>
                                          </p:val>
                                        </p:tav>
                                      </p:tavLst>
                                    </p:anim>
                                    <p:anim calcmode="lin" valueType="num">
                                      <p:cBhvr additive="base">
                                        <p:cTn id="8" dur="500" fill="hold"/>
                                        <p:tgtEl>
                                          <p:spTgt spid="5734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349" grpId="0" autoUpdateAnimBg="0"/>
    </p:bldLst>
  </p:timing>
</p:sld>
</file>

<file path=ppt/slides/slide17.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pic>
        <p:nvPicPr>
          <p:cNvPr id="1945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28800" y="1295400"/>
            <a:ext cx="5476875" cy="4838700"/>
          </a:xfrm>
          <a:prstGeom prst="rect">
            <a:avLst/>
          </a:prstGeom>
          <a:noFill/>
          <a:ln w="9525">
            <a:solidFill>
              <a:schemeClr val="tx1"/>
            </a:solidFill>
            <a:miter lim="800000"/>
            <a:headEnd/>
            <a:tailEnd/>
          </a:ln>
          <a:effectLst>
            <a:outerShdw dist="35921" dir="2700000" algn="ctr" rotWithShape="0">
              <a:schemeClr val="bg2"/>
            </a:outerShdw>
          </a:effectLst>
          <a:extLst>
            <a:ext uri="{909E8E84-426E-40DD-AFC4-6F175D3DCCD1}">
              <a14:hiddenFill xmlns:a14="http://schemas.microsoft.com/office/drawing/2010/main">
                <a:solidFill>
                  <a:schemeClr val="accent1"/>
                </a:solidFill>
              </a14:hiddenFill>
            </a:ext>
          </a:extLst>
        </p:spPr>
      </p:pic>
      <p:sp>
        <p:nvSpPr>
          <p:cNvPr id="58372" name="Rectangle 4"/>
          <p:cNvSpPr>
            <a:spLocks noChangeArrowheads="1"/>
          </p:cNvSpPr>
          <p:nvPr/>
        </p:nvSpPr>
        <p:spPr bwMode="auto">
          <a:xfrm>
            <a:off x="533400" y="381000"/>
            <a:ext cx="43815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0" hangingPunct="0">
              <a:spcBef>
                <a:spcPct val="50000"/>
              </a:spcBef>
              <a:defRPr/>
            </a:pPr>
            <a:r>
              <a:rPr kumimoji="0" lang="fr-FR" b="1">
                <a:solidFill>
                  <a:srgbClr val="0099FF"/>
                </a:solidFill>
                <a:effectLst>
                  <a:outerShdw blurRad="38100" dist="38100" dir="2700000" algn="tl">
                    <a:srgbClr val="C0C0C0"/>
                  </a:outerShdw>
                </a:effectLst>
                <a:latin typeface="Arial" charset="0"/>
              </a:rPr>
              <a:t>Point de vue … Spécificateur</a:t>
            </a:r>
            <a:endParaRPr kumimoji="0" lang="fr-FR" b="1">
              <a:solidFill>
                <a:schemeClr val="accent1"/>
              </a:solidFill>
              <a:latin typeface="Arial" charset="0"/>
            </a:endParaRPr>
          </a:p>
        </p:txBody>
      </p:sp>
      <p:sp>
        <p:nvSpPr>
          <p:cNvPr id="58373" name="Text Box 5"/>
          <p:cNvSpPr txBox="1">
            <a:spLocks noChangeArrowheads="1"/>
          </p:cNvSpPr>
          <p:nvPr/>
        </p:nvSpPr>
        <p:spPr bwMode="auto">
          <a:xfrm>
            <a:off x="762000" y="838200"/>
            <a:ext cx="67056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kumimoji="1" sz="2400">
                <a:solidFill>
                  <a:schemeClr val="tx1"/>
                </a:solidFill>
                <a:latin typeface="Times New Roman" pitchFamily="18" charset="0"/>
              </a:defRPr>
            </a:lvl1pPr>
            <a:lvl2pPr marL="742950" indent="-285750" eaLnBrk="0" hangingPunct="0">
              <a:defRPr kumimoji="1" sz="2400">
                <a:solidFill>
                  <a:schemeClr val="tx1"/>
                </a:solidFill>
                <a:latin typeface="Times New Roman" pitchFamily="18" charset="0"/>
              </a:defRPr>
            </a:lvl2pPr>
            <a:lvl3pPr marL="1143000" indent="-228600" eaLnBrk="0" hangingPunct="0">
              <a:defRPr kumimoji="1" sz="2400">
                <a:solidFill>
                  <a:schemeClr val="tx1"/>
                </a:solidFill>
                <a:latin typeface="Times New Roman" pitchFamily="18" charset="0"/>
              </a:defRPr>
            </a:lvl3pPr>
            <a:lvl4pPr marL="1600200" indent="-228600" eaLnBrk="0" hangingPunct="0">
              <a:defRPr kumimoji="1" sz="2400">
                <a:solidFill>
                  <a:schemeClr val="tx1"/>
                </a:solidFill>
                <a:latin typeface="Times New Roman" pitchFamily="18" charset="0"/>
              </a:defRPr>
            </a:lvl4pPr>
            <a:lvl5pPr marL="2057400" indent="-228600" eaLnBrk="0" hangingPunct="0">
              <a:defRPr kumimoji="1" sz="2400">
                <a:solidFill>
                  <a:schemeClr val="tx1"/>
                </a:solidFill>
                <a:latin typeface="Times New Roman" pitchFamily="18" charset="0"/>
              </a:defRPr>
            </a:lvl5pPr>
            <a:lvl6pPr marL="2514600" indent="-228600" eaLnBrk="0" fontAlgn="base" hangingPunct="0">
              <a:spcBef>
                <a:spcPct val="0"/>
              </a:spcBef>
              <a:spcAft>
                <a:spcPct val="0"/>
              </a:spcAft>
              <a:defRPr kumimoji="1" sz="2400">
                <a:solidFill>
                  <a:schemeClr val="tx1"/>
                </a:solidFill>
                <a:latin typeface="Times New Roman" pitchFamily="18" charset="0"/>
              </a:defRPr>
            </a:lvl6pPr>
            <a:lvl7pPr marL="2971800" indent="-228600" eaLnBrk="0" fontAlgn="base" hangingPunct="0">
              <a:spcBef>
                <a:spcPct val="0"/>
              </a:spcBef>
              <a:spcAft>
                <a:spcPct val="0"/>
              </a:spcAft>
              <a:defRPr kumimoji="1" sz="2400">
                <a:solidFill>
                  <a:schemeClr val="tx1"/>
                </a:solidFill>
                <a:latin typeface="Times New Roman" pitchFamily="18" charset="0"/>
              </a:defRPr>
            </a:lvl7pPr>
            <a:lvl8pPr marL="3429000" indent="-228600" eaLnBrk="0" fontAlgn="base" hangingPunct="0">
              <a:spcBef>
                <a:spcPct val="0"/>
              </a:spcBef>
              <a:spcAft>
                <a:spcPct val="0"/>
              </a:spcAft>
              <a:defRPr kumimoji="1" sz="2400">
                <a:solidFill>
                  <a:schemeClr val="tx1"/>
                </a:solidFill>
                <a:latin typeface="Times New Roman" pitchFamily="18" charset="0"/>
              </a:defRPr>
            </a:lvl8pPr>
            <a:lvl9pPr marL="3886200" indent="-228600" eaLnBrk="0" fontAlgn="base" hangingPunct="0">
              <a:spcBef>
                <a:spcPct val="0"/>
              </a:spcBef>
              <a:spcAft>
                <a:spcPct val="0"/>
              </a:spcAft>
              <a:defRPr kumimoji="1" sz="2400">
                <a:solidFill>
                  <a:schemeClr val="tx1"/>
                </a:solidFill>
                <a:latin typeface="Times New Roman" pitchFamily="18" charset="0"/>
              </a:defRPr>
            </a:lvl9pPr>
          </a:lstStyle>
          <a:p>
            <a:pPr algn="r"/>
            <a:r>
              <a:rPr kumimoji="0" lang="fr-FR" altLang="fr-FR" sz="1800" b="1">
                <a:latin typeface="Arial" charset="0"/>
              </a:rPr>
              <a:t>Tolérancement normalisé.</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2" fill="hold" grpId="0" nodeType="clickEffect">
                                  <p:stCondLst>
                                    <p:cond delay="0"/>
                                  </p:stCondLst>
                                  <p:childTnLst>
                                    <p:set>
                                      <p:cBhvr>
                                        <p:cTn id="6" dur="1" fill="hold">
                                          <p:stCondLst>
                                            <p:cond delay="0"/>
                                          </p:stCondLst>
                                        </p:cTn>
                                        <p:tgtEl>
                                          <p:spTgt spid="58373"/>
                                        </p:tgtEl>
                                        <p:attrNameLst>
                                          <p:attrName>style.visibility</p:attrName>
                                        </p:attrNameLst>
                                      </p:cBhvr>
                                      <p:to>
                                        <p:strVal val="visible"/>
                                      </p:to>
                                    </p:set>
                                    <p:anim calcmode="lin" valueType="num">
                                      <p:cBhvr additive="base">
                                        <p:cTn id="7" dur="500" fill="hold"/>
                                        <p:tgtEl>
                                          <p:spTgt spid="58373"/>
                                        </p:tgtEl>
                                        <p:attrNameLst>
                                          <p:attrName>ppt_x</p:attrName>
                                        </p:attrNameLst>
                                      </p:cBhvr>
                                      <p:tavLst>
                                        <p:tav tm="0">
                                          <p:val>
                                            <p:strVal val="1+#ppt_w/2"/>
                                          </p:val>
                                        </p:tav>
                                        <p:tav tm="100000">
                                          <p:val>
                                            <p:strVal val="#ppt_x"/>
                                          </p:val>
                                        </p:tav>
                                      </p:tavLst>
                                    </p:anim>
                                    <p:anim calcmode="lin" valueType="num">
                                      <p:cBhvr additive="base">
                                        <p:cTn id="8" dur="500" fill="hold"/>
                                        <p:tgtEl>
                                          <p:spTgt spid="5837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373" grpId="0" autoUpdateAnimBg="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5" name="Text Box 3"/>
          <p:cNvSpPr txBox="1">
            <a:spLocks noChangeArrowheads="1"/>
          </p:cNvSpPr>
          <p:nvPr/>
        </p:nvSpPr>
        <p:spPr bwMode="auto">
          <a:xfrm>
            <a:off x="539750" y="1052513"/>
            <a:ext cx="6054725" cy="5578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kumimoji="1" sz="2400">
                <a:solidFill>
                  <a:schemeClr val="tx1"/>
                </a:solidFill>
                <a:latin typeface="Times New Roman" pitchFamily="18" charset="0"/>
              </a:defRPr>
            </a:lvl1pPr>
            <a:lvl2pPr marL="742950" indent="-285750" eaLnBrk="0" hangingPunct="0">
              <a:defRPr kumimoji="1" sz="2400">
                <a:solidFill>
                  <a:schemeClr val="tx1"/>
                </a:solidFill>
                <a:latin typeface="Times New Roman" pitchFamily="18" charset="0"/>
              </a:defRPr>
            </a:lvl2pPr>
            <a:lvl3pPr marL="1143000" indent="-228600" eaLnBrk="0" hangingPunct="0">
              <a:defRPr kumimoji="1" sz="2400">
                <a:solidFill>
                  <a:schemeClr val="tx1"/>
                </a:solidFill>
                <a:latin typeface="Times New Roman" pitchFamily="18" charset="0"/>
              </a:defRPr>
            </a:lvl3pPr>
            <a:lvl4pPr marL="1600200" indent="-228600" eaLnBrk="0" hangingPunct="0">
              <a:defRPr kumimoji="1" sz="2400">
                <a:solidFill>
                  <a:schemeClr val="tx1"/>
                </a:solidFill>
                <a:latin typeface="Times New Roman" pitchFamily="18" charset="0"/>
              </a:defRPr>
            </a:lvl4pPr>
            <a:lvl5pPr marL="2057400" indent="-228600" eaLnBrk="0" hangingPunct="0">
              <a:defRPr kumimoji="1" sz="2400">
                <a:solidFill>
                  <a:schemeClr val="tx1"/>
                </a:solidFill>
                <a:latin typeface="Times New Roman" pitchFamily="18" charset="0"/>
              </a:defRPr>
            </a:lvl5pPr>
            <a:lvl6pPr marL="2514600" indent="-228600" eaLnBrk="0" fontAlgn="base" hangingPunct="0">
              <a:spcBef>
                <a:spcPct val="0"/>
              </a:spcBef>
              <a:spcAft>
                <a:spcPct val="0"/>
              </a:spcAft>
              <a:defRPr kumimoji="1" sz="2400">
                <a:solidFill>
                  <a:schemeClr val="tx1"/>
                </a:solidFill>
                <a:latin typeface="Times New Roman" pitchFamily="18" charset="0"/>
              </a:defRPr>
            </a:lvl6pPr>
            <a:lvl7pPr marL="2971800" indent="-228600" eaLnBrk="0" fontAlgn="base" hangingPunct="0">
              <a:spcBef>
                <a:spcPct val="0"/>
              </a:spcBef>
              <a:spcAft>
                <a:spcPct val="0"/>
              </a:spcAft>
              <a:defRPr kumimoji="1" sz="2400">
                <a:solidFill>
                  <a:schemeClr val="tx1"/>
                </a:solidFill>
                <a:latin typeface="Times New Roman" pitchFamily="18" charset="0"/>
              </a:defRPr>
            </a:lvl7pPr>
            <a:lvl8pPr marL="3429000" indent="-228600" eaLnBrk="0" fontAlgn="base" hangingPunct="0">
              <a:spcBef>
                <a:spcPct val="0"/>
              </a:spcBef>
              <a:spcAft>
                <a:spcPct val="0"/>
              </a:spcAft>
              <a:defRPr kumimoji="1" sz="2400">
                <a:solidFill>
                  <a:schemeClr val="tx1"/>
                </a:solidFill>
                <a:latin typeface="Times New Roman" pitchFamily="18" charset="0"/>
              </a:defRPr>
            </a:lvl8pPr>
            <a:lvl9pPr marL="3886200" indent="-228600" eaLnBrk="0" fontAlgn="base" hangingPunct="0">
              <a:spcBef>
                <a:spcPct val="0"/>
              </a:spcBef>
              <a:spcAft>
                <a:spcPct val="0"/>
              </a:spcAft>
              <a:defRPr kumimoji="1" sz="2400">
                <a:solidFill>
                  <a:schemeClr val="tx1"/>
                </a:solidFill>
                <a:latin typeface="Times New Roman" pitchFamily="18" charset="0"/>
              </a:defRPr>
            </a:lvl9pPr>
          </a:lstStyle>
          <a:p>
            <a:pPr>
              <a:spcBef>
                <a:spcPct val="50000"/>
              </a:spcBef>
            </a:pPr>
            <a:r>
              <a:rPr kumimoji="0" lang="fr-FR" altLang="fr-FR" sz="2000" b="1" u="sng">
                <a:latin typeface="Arial" charset="0"/>
              </a:rPr>
              <a:t>CONCLUSION</a:t>
            </a:r>
            <a:r>
              <a:rPr kumimoji="0" lang="fr-FR" altLang="fr-FR" sz="2000">
                <a:latin typeface="Arial" charset="0"/>
              </a:rPr>
              <a:t>:</a:t>
            </a:r>
            <a:br>
              <a:rPr kumimoji="0" lang="fr-FR" altLang="fr-FR" sz="2000">
                <a:latin typeface="Arial" charset="0"/>
              </a:rPr>
            </a:br>
            <a:endParaRPr kumimoji="0" lang="fr-FR" altLang="fr-FR" sz="2000">
              <a:latin typeface="Arial" charset="0"/>
            </a:endParaRPr>
          </a:p>
          <a:p>
            <a:pPr>
              <a:spcBef>
                <a:spcPct val="50000"/>
              </a:spcBef>
            </a:pPr>
            <a:r>
              <a:rPr kumimoji="0" lang="fr-FR" altLang="fr-FR" sz="2000">
                <a:effectLst>
                  <a:outerShdw blurRad="38100" dist="38100" dir="2700000" algn="tl">
                    <a:srgbClr val="C0C0C0"/>
                  </a:outerShdw>
                </a:effectLst>
                <a:latin typeface="Arial" charset="0"/>
              </a:rPr>
              <a:t>Un logiciel de C.A.O. 3D permet de réaliser :</a:t>
            </a:r>
            <a:br>
              <a:rPr kumimoji="0" lang="fr-FR" altLang="fr-FR" sz="2000">
                <a:effectLst>
                  <a:outerShdw blurRad="38100" dist="38100" dir="2700000" algn="tl">
                    <a:srgbClr val="C0C0C0"/>
                  </a:outerShdw>
                </a:effectLst>
                <a:latin typeface="Arial" charset="0"/>
              </a:rPr>
            </a:br>
            <a:endParaRPr kumimoji="0" lang="fr-FR" altLang="fr-FR" sz="2000">
              <a:effectLst>
                <a:outerShdw blurRad="38100" dist="38100" dir="2700000" algn="tl">
                  <a:srgbClr val="C0C0C0"/>
                </a:outerShdw>
              </a:effectLst>
              <a:latin typeface="Arial" charset="0"/>
            </a:endParaRPr>
          </a:p>
          <a:p>
            <a:pPr>
              <a:spcBef>
                <a:spcPct val="50000"/>
              </a:spcBef>
            </a:pPr>
            <a:r>
              <a:rPr kumimoji="0" lang="fr-FR" altLang="fr-FR" sz="2000">
                <a:effectLst>
                  <a:outerShdw blurRad="38100" dist="38100" dir="2700000" algn="tl">
                    <a:srgbClr val="C0C0C0"/>
                  </a:outerShdw>
                </a:effectLst>
                <a:latin typeface="Arial" charset="0"/>
              </a:rPr>
              <a:t>	- une maquette virtuelle 3D,</a:t>
            </a:r>
            <a:br>
              <a:rPr kumimoji="0" lang="fr-FR" altLang="fr-FR" sz="2000">
                <a:effectLst>
                  <a:outerShdw blurRad="38100" dist="38100" dir="2700000" algn="tl">
                    <a:srgbClr val="C0C0C0"/>
                  </a:outerShdw>
                </a:effectLst>
                <a:latin typeface="Arial" charset="0"/>
              </a:rPr>
            </a:br>
            <a:r>
              <a:rPr kumimoji="0" lang="fr-FR" altLang="fr-FR" sz="2000">
                <a:effectLst>
                  <a:outerShdw blurRad="38100" dist="38100" dir="2700000" algn="tl">
                    <a:srgbClr val="C0C0C0"/>
                  </a:outerShdw>
                </a:effectLst>
                <a:latin typeface="Arial" charset="0"/>
              </a:rPr>
              <a:t>	- un rendu réaliste d ’un assemblage ou 	d ’une pièce,</a:t>
            </a:r>
            <a:br>
              <a:rPr kumimoji="0" lang="fr-FR" altLang="fr-FR" sz="2000">
                <a:effectLst>
                  <a:outerShdw blurRad="38100" dist="38100" dir="2700000" algn="tl">
                    <a:srgbClr val="C0C0C0"/>
                  </a:outerShdw>
                </a:effectLst>
                <a:latin typeface="Arial" charset="0"/>
              </a:rPr>
            </a:br>
            <a:r>
              <a:rPr kumimoji="0" lang="fr-FR" altLang="fr-FR" sz="2000">
                <a:effectLst>
                  <a:outerShdw blurRad="38100" dist="38100" dir="2700000" algn="tl">
                    <a:srgbClr val="C0C0C0"/>
                  </a:outerShdw>
                </a:effectLst>
                <a:latin typeface="Arial" charset="0"/>
              </a:rPr>
              <a:t>	- une animation du mécanisme avec un 	module de calcul,</a:t>
            </a:r>
            <a:br>
              <a:rPr kumimoji="0" lang="fr-FR" altLang="fr-FR" sz="2000">
                <a:effectLst>
                  <a:outerShdw blurRad="38100" dist="38100" dir="2700000" algn="tl">
                    <a:srgbClr val="C0C0C0"/>
                  </a:outerShdw>
                </a:effectLst>
                <a:latin typeface="Arial" charset="0"/>
              </a:rPr>
            </a:br>
            <a:r>
              <a:rPr kumimoji="0" lang="fr-FR" altLang="fr-FR" sz="2000">
                <a:effectLst>
                  <a:outerShdw blurRad="38100" dist="38100" dir="2700000" algn="tl">
                    <a:srgbClr val="C0C0C0"/>
                  </a:outerShdw>
                </a:effectLst>
                <a:latin typeface="Arial" charset="0"/>
              </a:rPr>
              <a:t>	- une mise en plan selon un point de vue :</a:t>
            </a:r>
            <a:br>
              <a:rPr kumimoji="0" lang="fr-FR" altLang="fr-FR" sz="2000">
                <a:effectLst>
                  <a:outerShdw blurRad="38100" dist="38100" dir="2700000" algn="tl">
                    <a:srgbClr val="C0C0C0"/>
                  </a:outerShdw>
                </a:effectLst>
                <a:latin typeface="Arial" charset="0"/>
              </a:rPr>
            </a:br>
            <a:r>
              <a:rPr kumimoji="0" lang="fr-FR" altLang="fr-FR" sz="2000">
                <a:effectLst>
                  <a:outerShdw blurRad="38100" dist="38100" dir="2700000" algn="tl">
                    <a:srgbClr val="C0C0C0"/>
                  </a:outerShdw>
                </a:effectLst>
                <a:latin typeface="Arial" charset="0"/>
              </a:rPr>
              <a:t>     		* du mainteneur ( éclaté légendé ),</a:t>
            </a:r>
            <a:br>
              <a:rPr kumimoji="0" lang="fr-FR" altLang="fr-FR" sz="2000">
                <a:effectLst>
                  <a:outerShdw blurRad="38100" dist="38100" dir="2700000" algn="tl">
                    <a:srgbClr val="C0C0C0"/>
                  </a:outerShdw>
                </a:effectLst>
                <a:latin typeface="Arial" charset="0"/>
              </a:rPr>
            </a:br>
            <a:r>
              <a:rPr kumimoji="0" lang="fr-FR" altLang="fr-FR" sz="2000">
                <a:effectLst>
                  <a:outerShdw blurRad="38100" dist="38100" dir="2700000" algn="tl">
                    <a:srgbClr val="C0C0C0"/>
                  </a:outerShdw>
                </a:effectLst>
                <a:latin typeface="Arial" charset="0"/>
              </a:rPr>
              <a:t>     		* du concepteur ( dessin 			   d’ensemble 2D ),</a:t>
            </a:r>
            <a:br>
              <a:rPr kumimoji="0" lang="fr-FR" altLang="fr-FR" sz="2000">
                <a:effectLst>
                  <a:outerShdw blurRad="38100" dist="38100" dir="2700000" algn="tl">
                    <a:srgbClr val="C0C0C0"/>
                  </a:outerShdw>
                </a:effectLst>
                <a:latin typeface="Arial" charset="0"/>
              </a:rPr>
            </a:br>
            <a:r>
              <a:rPr kumimoji="0" lang="fr-FR" altLang="fr-FR" sz="2000">
                <a:effectLst>
                  <a:outerShdw blurRad="38100" dist="38100" dir="2700000" algn="tl">
                    <a:srgbClr val="C0C0C0"/>
                  </a:outerShdw>
                </a:effectLst>
                <a:latin typeface="Arial" charset="0"/>
              </a:rPr>
              <a:t>     		* du spécificateur ( dessin de 			   définition 2D)</a:t>
            </a:r>
            <a:br>
              <a:rPr kumimoji="0" lang="fr-FR" altLang="fr-FR" sz="2000">
                <a:effectLst>
                  <a:outerShdw blurRad="38100" dist="38100" dir="2700000" algn="tl">
                    <a:srgbClr val="C0C0C0"/>
                  </a:outerShdw>
                </a:effectLst>
                <a:latin typeface="Arial" charset="0"/>
              </a:rPr>
            </a:br>
            <a:r>
              <a:rPr kumimoji="0" lang="fr-FR" altLang="fr-FR" sz="2000">
                <a:effectLst>
                  <a:outerShdw blurRad="38100" dist="38100" dir="2700000" algn="tl">
                    <a:srgbClr val="C0C0C0"/>
                  </a:outerShdw>
                </a:effectLst>
                <a:latin typeface="Arial" charset="0"/>
              </a:rPr>
              <a:t>    		 * du fabricant...</a:t>
            </a:r>
            <a:br>
              <a:rPr kumimoji="0" lang="fr-FR" altLang="fr-FR" sz="2000">
                <a:effectLst>
                  <a:outerShdw blurRad="38100" dist="38100" dir="2700000" algn="tl">
                    <a:srgbClr val="C0C0C0"/>
                  </a:outerShdw>
                </a:effectLst>
                <a:latin typeface="Arial" charset="0"/>
              </a:rPr>
            </a:br>
            <a:endParaRPr kumimoji="0" lang="fr-FR" altLang="fr-FR" sz="2000">
              <a:effectLst>
                <a:outerShdw blurRad="38100" dist="38100" dir="2700000" algn="tl">
                  <a:srgbClr val="C0C0C0"/>
                </a:outerShdw>
              </a:effectLst>
              <a:latin typeface="Arial" charset="0"/>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244" name="Rectangle 4"/>
          <p:cNvSpPr>
            <a:spLocks noGrp="1" noChangeArrowheads="1"/>
          </p:cNvSpPr>
          <p:nvPr>
            <p:ph type="title"/>
          </p:nvPr>
        </p:nvSpPr>
        <p:spPr/>
        <p:txBody>
          <a:bodyPr/>
          <a:lstStyle/>
          <a:p>
            <a:pPr eaLnBrk="1" hangingPunct="1"/>
            <a:r>
              <a:rPr lang="fr-FR" altLang="fr-FR" smtClean="0"/>
              <a:t>Modeleur 3D </a:t>
            </a:r>
          </a:p>
        </p:txBody>
      </p:sp>
      <p:sp>
        <p:nvSpPr>
          <p:cNvPr id="10245" name="Rectangle 5"/>
          <p:cNvSpPr>
            <a:spLocks noGrp="1" noChangeArrowheads="1"/>
          </p:cNvSpPr>
          <p:nvPr>
            <p:ph type="body" idx="1"/>
          </p:nvPr>
        </p:nvSpPr>
        <p:spPr>
          <a:xfrm>
            <a:off x="684213" y="1981200"/>
            <a:ext cx="4954587" cy="4114800"/>
          </a:xfrm>
        </p:spPr>
        <p:txBody>
          <a:bodyPr/>
          <a:lstStyle/>
          <a:p>
            <a:pPr eaLnBrk="1" hangingPunct="1"/>
            <a:r>
              <a:rPr lang="fr-FR" altLang="fr-FR" smtClean="0"/>
              <a:t>Outil de conception de </a:t>
            </a:r>
            <a:r>
              <a:rPr lang="fr-FR" altLang="fr-FR" i="1" smtClean="0"/>
              <a:t>modélisation volumique  paramétrée basée sur des fonctions, associatif</a:t>
            </a:r>
          </a:p>
          <a:p>
            <a:pPr eaLnBrk="1" hangingPunct="1">
              <a:buFont typeface="Wingdings" pitchFamily="2" charset="2"/>
              <a:buNone/>
            </a:pPr>
            <a:endParaRPr lang="fr-FR" altLang="fr-FR" i="1" smtClean="0"/>
          </a:p>
        </p:txBody>
      </p:sp>
      <p:pic>
        <p:nvPicPr>
          <p:cNvPr id="10246" name="asmrebuild.avi">
            <a:hlinkClick r:id="" action="ppaction://media"/>
          </p:cNvPr>
          <p:cNvPicPr>
            <a:picLocks noRot="1" noChangeAspect="1" noChangeArrowheads="1"/>
          </p:cNvPicPr>
          <p:nvPr>
            <a:videoFile r:link="rId1"/>
          </p:nvPr>
        </p:nvPicPr>
        <p:blipFill>
          <a:blip r:embed="rId4">
            <a:extLst>
              <a:ext uri="{28A0092B-C50C-407E-A947-70E740481C1C}">
                <a14:useLocalDpi xmlns:a14="http://schemas.microsoft.com/office/drawing/2010/main" val="0"/>
              </a:ext>
            </a:extLst>
          </a:blip>
          <a:srcRect/>
          <a:stretch>
            <a:fillRect/>
          </a:stretch>
        </p:blipFill>
        <p:spPr bwMode="auto">
          <a:xfrm>
            <a:off x="7162800" y="990600"/>
            <a:ext cx="11430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checke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nodeType="afterEffect">
                                  <p:stCondLst>
                                    <p:cond delay="0"/>
                                  </p:stCondLst>
                                  <p:childTnLst>
                                    <p:set>
                                      <p:cBhvr>
                                        <p:cTn id="6" dur="1" fill="hold">
                                          <p:stCondLst>
                                            <p:cond delay="499"/>
                                          </p:stCondLst>
                                        </p:cTn>
                                        <p:tgtEl>
                                          <p:spTgt spid="10246"/>
                                        </p:tgtEl>
                                        <p:attrNameLst>
                                          <p:attrName>style.visibility</p:attrName>
                                        </p:attrNameLst>
                                      </p:cBhvr>
                                      <p:to>
                                        <p:strVal val="visible"/>
                                      </p:to>
                                    </p:set>
                                  </p:childTnLst>
                                </p:cTn>
                              </p:par>
                            </p:childTnLst>
                          </p:cTn>
                        </p:par>
                        <p:par>
                          <p:cTn id="7" fill="hold" nodeType="afterGroup">
                            <p:stCondLst>
                              <p:cond delay="500"/>
                            </p:stCondLst>
                            <p:childTnLst>
                              <p:par>
                                <p:cTn id="8" presetID="1" presetClass="mediacall" presetSubtype="0" fill="hold" nodeType="afterEffect">
                                  <p:stCondLst>
                                    <p:cond delay="0"/>
                                  </p:stCondLst>
                                  <p:childTnLst>
                                    <p:cmd type="call" cmd="playFrom(0.0)">
                                      <p:cBhvr>
                                        <p:cTn id="9" dur="1" fill="hold"/>
                                        <p:tgtEl>
                                          <p:spTgt spid="10246"/>
                                        </p:tgtEl>
                                      </p:cBhvr>
                                    </p:cmd>
                                  </p:childTnLst>
                                </p:cTn>
                              </p:par>
                            </p:childTnLst>
                          </p:cTn>
                        </p:par>
                      </p:childTnLst>
                    </p:cTn>
                  </p:par>
                  <p:par>
                    <p:cTn id="10" fill="hold" nodeType="clickPar">
                      <p:stCondLst>
                        <p:cond delay="indefinite"/>
                      </p:stCondLst>
                      <p:childTnLst>
                        <p:par>
                          <p:cTn id="11" fill="hold" nodeType="withGroup">
                            <p:stCondLst>
                              <p:cond delay="0"/>
                            </p:stCondLst>
                            <p:childTnLst>
                              <p:par>
                                <p:cTn id="12" presetID="1" presetClass="entr" presetSubtype="0" fill="hold" grpId="0" nodeType="clickEffect">
                                  <p:stCondLst>
                                    <p:cond delay="0"/>
                                  </p:stCondLst>
                                  <p:childTnLst>
                                    <p:set>
                                      <p:cBhvr>
                                        <p:cTn id="13" dur="1" fill="hold">
                                          <p:stCondLst>
                                            <p:cond delay="499"/>
                                          </p:stCondLst>
                                        </p:cTn>
                                        <p:tgtEl>
                                          <p:spTgt spid="10245">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4" fill="hold" display="0">
                  <p:stCondLst>
                    <p:cond delay="indefinite"/>
                  </p:stCondLst>
                </p:cTn>
                <p:tgtEl>
                  <p:spTgt spid="10246"/>
                </p:tgtEl>
              </p:cMediaNode>
            </p:video>
            <p:seq concurrent="1" nextAc="seek">
              <p:cTn id="15" restart="whenNotActive" fill="hold" evtFilter="cancelBubble" nodeType="interactiveSeq">
                <p:stCondLst>
                  <p:cond evt="onClick" delay="0">
                    <p:tgtEl>
                      <p:spTgt spid="10246"/>
                    </p:tgtEl>
                  </p:cond>
                </p:stCondLst>
                <p:endSync evt="end" delay="0">
                  <p:rtn val="all"/>
                </p:endSync>
                <p:childTnLst>
                  <p:par>
                    <p:cTn id="16" fill="hold" nodeType="clickPar">
                      <p:stCondLst>
                        <p:cond delay="0"/>
                      </p:stCondLst>
                      <p:childTnLst>
                        <p:par>
                          <p:cTn id="17" fill="hold" nodeType="withGroup">
                            <p:stCondLst>
                              <p:cond delay="0"/>
                            </p:stCondLst>
                            <p:childTnLst>
                              <p:par>
                                <p:cTn id="18" presetID="2" presetClass="mediacall" presetSubtype="0" fill="hold" nodeType="clickEffect">
                                  <p:stCondLst>
                                    <p:cond delay="0"/>
                                  </p:stCondLst>
                                  <p:childTnLst>
                                    <p:cmd type="call" cmd="togglePause">
                                      <p:cBhvr>
                                        <p:cTn id="19" dur="1" fill="hold"/>
                                        <p:tgtEl>
                                          <p:spTgt spid="10246"/>
                                        </p:tgtEl>
                                      </p:cBhvr>
                                    </p:cmd>
                                  </p:childTnLst>
                                </p:cTn>
                              </p:par>
                            </p:childTnLst>
                          </p:cTn>
                        </p:par>
                      </p:childTnLst>
                    </p:cTn>
                  </p:par>
                </p:childTnLst>
              </p:cTn>
              <p:nextCondLst>
                <p:cond evt="onClick" delay="0">
                  <p:tgtEl>
                    <p:spTgt spid="10246"/>
                  </p:tgtEl>
                </p:cond>
              </p:nextCondLst>
            </p:seq>
          </p:childTnLst>
        </p:cTn>
      </p:par>
    </p:tnLst>
    <p:bldLst>
      <p:bldP spid="10245" grpId="0" build="p" autoUpdateAnimBg="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2"/>
          <p:cNvSpPr>
            <a:spLocks noGrp="1" noChangeArrowheads="1"/>
          </p:cNvSpPr>
          <p:nvPr>
            <p:ph type="title"/>
          </p:nvPr>
        </p:nvSpPr>
        <p:spPr/>
        <p:txBody>
          <a:bodyPr/>
          <a:lstStyle/>
          <a:p>
            <a:pPr eaLnBrk="1" hangingPunct="1">
              <a:defRPr/>
            </a:pPr>
            <a:r>
              <a:rPr lang="fr-FR" sz="4000" smtClean="0"/>
              <a:t>Modélisation volumique</a:t>
            </a:r>
          </a:p>
        </p:txBody>
      </p:sp>
      <p:sp>
        <p:nvSpPr>
          <p:cNvPr id="22531" name="Text Box 4"/>
          <p:cNvSpPr txBox="1">
            <a:spLocks noChangeArrowheads="1"/>
          </p:cNvSpPr>
          <p:nvPr/>
        </p:nvSpPr>
        <p:spPr bwMode="auto">
          <a:xfrm>
            <a:off x="609600" y="1828800"/>
            <a:ext cx="4876800" cy="4108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kumimoji="1" sz="2400">
                <a:solidFill>
                  <a:schemeClr val="tx1"/>
                </a:solidFill>
                <a:latin typeface="Times New Roman" pitchFamily="18" charset="0"/>
              </a:defRPr>
            </a:lvl1pPr>
            <a:lvl2pPr marL="742950" indent="-285750" eaLnBrk="0" hangingPunct="0">
              <a:defRPr kumimoji="1" sz="2400">
                <a:solidFill>
                  <a:schemeClr val="tx1"/>
                </a:solidFill>
                <a:latin typeface="Times New Roman" pitchFamily="18" charset="0"/>
              </a:defRPr>
            </a:lvl2pPr>
            <a:lvl3pPr marL="1143000" indent="-228600" eaLnBrk="0" hangingPunct="0">
              <a:defRPr kumimoji="1" sz="2400">
                <a:solidFill>
                  <a:schemeClr val="tx1"/>
                </a:solidFill>
                <a:latin typeface="Times New Roman" pitchFamily="18" charset="0"/>
              </a:defRPr>
            </a:lvl3pPr>
            <a:lvl4pPr marL="1600200" indent="-228600" eaLnBrk="0" hangingPunct="0">
              <a:defRPr kumimoji="1" sz="2400">
                <a:solidFill>
                  <a:schemeClr val="tx1"/>
                </a:solidFill>
                <a:latin typeface="Times New Roman" pitchFamily="18" charset="0"/>
              </a:defRPr>
            </a:lvl4pPr>
            <a:lvl5pPr marL="2057400" indent="-228600" eaLnBrk="0" hangingPunct="0">
              <a:defRPr kumimoji="1" sz="2400">
                <a:solidFill>
                  <a:schemeClr val="tx1"/>
                </a:solidFill>
                <a:latin typeface="Times New Roman" pitchFamily="18" charset="0"/>
              </a:defRPr>
            </a:lvl5pPr>
            <a:lvl6pPr marL="2514600" indent="-228600" eaLnBrk="0" fontAlgn="base" hangingPunct="0">
              <a:spcBef>
                <a:spcPct val="0"/>
              </a:spcBef>
              <a:spcAft>
                <a:spcPct val="0"/>
              </a:spcAft>
              <a:defRPr kumimoji="1" sz="2400">
                <a:solidFill>
                  <a:schemeClr val="tx1"/>
                </a:solidFill>
                <a:latin typeface="Times New Roman" pitchFamily="18" charset="0"/>
              </a:defRPr>
            </a:lvl6pPr>
            <a:lvl7pPr marL="2971800" indent="-228600" eaLnBrk="0" fontAlgn="base" hangingPunct="0">
              <a:spcBef>
                <a:spcPct val="0"/>
              </a:spcBef>
              <a:spcAft>
                <a:spcPct val="0"/>
              </a:spcAft>
              <a:defRPr kumimoji="1" sz="2400">
                <a:solidFill>
                  <a:schemeClr val="tx1"/>
                </a:solidFill>
                <a:latin typeface="Times New Roman" pitchFamily="18" charset="0"/>
              </a:defRPr>
            </a:lvl7pPr>
            <a:lvl8pPr marL="3429000" indent="-228600" eaLnBrk="0" fontAlgn="base" hangingPunct="0">
              <a:spcBef>
                <a:spcPct val="0"/>
              </a:spcBef>
              <a:spcAft>
                <a:spcPct val="0"/>
              </a:spcAft>
              <a:defRPr kumimoji="1" sz="2400">
                <a:solidFill>
                  <a:schemeClr val="tx1"/>
                </a:solidFill>
                <a:latin typeface="Times New Roman" pitchFamily="18" charset="0"/>
              </a:defRPr>
            </a:lvl8pPr>
            <a:lvl9pPr marL="3886200" indent="-228600" eaLnBrk="0" fontAlgn="base" hangingPunct="0">
              <a:spcBef>
                <a:spcPct val="0"/>
              </a:spcBef>
              <a:spcAft>
                <a:spcPct val="0"/>
              </a:spcAft>
              <a:defRPr kumimoji="1" sz="2400">
                <a:solidFill>
                  <a:schemeClr val="tx1"/>
                </a:solidFill>
                <a:latin typeface="Times New Roman" pitchFamily="18" charset="0"/>
              </a:defRPr>
            </a:lvl9pPr>
          </a:lstStyle>
          <a:p>
            <a:pPr eaLnBrk="1" hangingPunct="1">
              <a:spcBef>
                <a:spcPct val="50000"/>
              </a:spcBef>
            </a:pPr>
            <a:r>
              <a:rPr lang="fr-FR" altLang="fr-FR"/>
              <a:t>Modèle géométrique très complet utilisé dans les systèmes de C.A.O.</a:t>
            </a:r>
          </a:p>
          <a:p>
            <a:pPr eaLnBrk="1" hangingPunct="1">
              <a:spcBef>
                <a:spcPct val="50000"/>
              </a:spcBef>
            </a:pPr>
            <a:r>
              <a:rPr lang="fr-FR" altLang="fr-FR"/>
              <a:t>Il contient toute la géométrie en représentation filaire et de surface nécessaire pour décrire entièrement les arêtes et les faces du modèle.</a:t>
            </a:r>
          </a:p>
          <a:p>
            <a:pPr eaLnBrk="1" hangingPunct="1">
              <a:spcBef>
                <a:spcPct val="50000"/>
              </a:spcBef>
            </a:pPr>
            <a:r>
              <a:rPr lang="fr-FR" altLang="fr-FR"/>
              <a:t>Il contient également les informations qui relient ces géométries entre elles (Exemple: telle surface se rencontre avec telle arête).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6258" name="Rectangle 2"/>
          <p:cNvSpPr>
            <a:spLocks noGrp="1" noChangeArrowheads="1"/>
          </p:cNvSpPr>
          <p:nvPr>
            <p:ph type="ctrTitle"/>
          </p:nvPr>
        </p:nvSpPr>
        <p:spPr/>
        <p:txBody>
          <a:bodyPr/>
          <a:lstStyle/>
          <a:p>
            <a:pPr eaLnBrk="1" hangingPunct="1">
              <a:defRPr/>
            </a:pPr>
            <a:r>
              <a:rPr lang="fr-FR" sz="4000" smtClean="0"/>
              <a:t>Basée sur des fonctions</a:t>
            </a:r>
          </a:p>
        </p:txBody>
      </p:sp>
      <p:sp>
        <p:nvSpPr>
          <p:cNvPr id="23555" name="Rectangle 3"/>
          <p:cNvSpPr>
            <a:spLocks noGrp="1" noChangeArrowheads="1"/>
          </p:cNvSpPr>
          <p:nvPr>
            <p:ph type="subTitle" idx="1"/>
          </p:nvPr>
        </p:nvSpPr>
        <p:spPr>
          <a:xfrm>
            <a:off x="457200" y="2133600"/>
            <a:ext cx="8001000" cy="4038600"/>
          </a:xfrm>
        </p:spPr>
        <p:txBody>
          <a:bodyPr/>
          <a:lstStyle/>
          <a:p>
            <a:pPr eaLnBrk="1" hangingPunct="1"/>
            <a:r>
              <a:rPr lang="fr-FR" altLang="fr-FR" sz="2400" smtClean="0"/>
              <a:t>Tout comme un assemblage est constitué de pièces individuelles, un modèle 3D est formé d’éléments individuels appelés fonctions.</a:t>
            </a:r>
          </a:p>
          <a:p>
            <a:pPr eaLnBrk="1" hangingPunct="1"/>
            <a:r>
              <a:rPr lang="fr-FR" altLang="fr-FR" sz="2400" smtClean="0"/>
              <a:t>Ce sont des fonctions géométriques intelligentes et faciles à comprendre telles que les bossages, les enlèvements de matière, les perçages, les nervures, les congés, les chanfreins et les dépouilles.</a:t>
            </a:r>
          </a:p>
          <a:p>
            <a:pPr eaLnBrk="1" hangingPunct="1"/>
            <a:endParaRPr lang="fr-FR" altLang="fr-FR" sz="2400" smtClean="0"/>
          </a:p>
          <a:p>
            <a:pPr eaLnBrk="1" hangingPunct="1"/>
            <a:r>
              <a:rPr lang="fr-FR" altLang="fr-FR" sz="2400" smtClean="0"/>
              <a:t>Les fonctions sont classées en 2 catégories :</a:t>
            </a:r>
          </a:p>
          <a:p>
            <a:pPr eaLnBrk="1" hangingPunct="1"/>
            <a:endParaRPr lang="fr-FR" altLang="fr-FR" sz="2400" smtClean="0"/>
          </a:p>
          <a:p>
            <a:pPr eaLnBrk="1" hangingPunct="1"/>
            <a:r>
              <a:rPr lang="fr-FR" altLang="fr-FR" sz="2400" smtClean="0"/>
              <a:t>	</a:t>
            </a:r>
            <a:r>
              <a:rPr lang="fr-FR" altLang="fr-FR" sz="2400" b="1" smtClean="0"/>
              <a:t>Fonction esquissée</a:t>
            </a:r>
            <a:r>
              <a:rPr lang="fr-FR" altLang="fr-FR" sz="2400" smtClean="0"/>
              <a:t> basée sur une esquisse 2d</a:t>
            </a:r>
          </a:p>
          <a:p>
            <a:pPr eaLnBrk="1" hangingPunct="1"/>
            <a:endParaRPr lang="fr-FR" altLang="fr-FR" sz="2400" smtClean="0"/>
          </a:p>
          <a:p>
            <a:pPr eaLnBrk="1" hangingPunct="1"/>
            <a:r>
              <a:rPr lang="fr-FR" altLang="fr-FR" sz="2400" smtClean="0"/>
              <a:t>	</a:t>
            </a:r>
            <a:r>
              <a:rPr lang="fr-FR" altLang="fr-FR" sz="2400" b="1" smtClean="0"/>
              <a:t>Fonction appliquée</a:t>
            </a:r>
            <a:r>
              <a:rPr lang="fr-FR" altLang="fr-FR" sz="2400" smtClean="0"/>
              <a:t> crée directement sur le modèle 	volumique ( exemple chanfrein )</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8306" name="Rectangle 2"/>
          <p:cNvSpPr>
            <a:spLocks noGrp="1" noChangeArrowheads="1"/>
          </p:cNvSpPr>
          <p:nvPr>
            <p:ph type="title"/>
          </p:nvPr>
        </p:nvSpPr>
        <p:spPr/>
        <p:txBody>
          <a:bodyPr/>
          <a:lstStyle/>
          <a:p>
            <a:pPr eaLnBrk="1" hangingPunct="1">
              <a:defRPr/>
            </a:pPr>
            <a:r>
              <a:rPr lang="fr-FR" sz="3200" smtClean="0"/>
              <a:t>Exemple</a:t>
            </a:r>
          </a:p>
        </p:txBody>
      </p:sp>
      <p:pic>
        <p:nvPicPr>
          <p:cNvPr id="24579" name="Picture 3" descr="C:\Mes Documents\formationsw\piece1.tif"/>
          <p:cNvPicPr>
            <a:picLocks noChangeAspect="1" noChangeArrowheads="1"/>
          </p:cNvPicPr>
          <p:nvPr/>
        </p:nvPicPr>
        <p:blipFill>
          <a:blip r:embed="rId2">
            <a:extLst>
              <a:ext uri="{28A0092B-C50C-407E-A947-70E740481C1C}">
                <a14:useLocalDpi xmlns:a14="http://schemas.microsoft.com/office/drawing/2010/main" val="0"/>
              </a:ext>
            </a:extLst>
          </a:blip>
          <a:srcRect l="14999" t="14078" r="10001" b="14078"/>
          <a:stretch>
            <a:fillRect/>
          </a:stretch>
        </p:blipFill>
        <p:spPr bwMode="auto">
          <a:xfrm>
            <a:off x="5410200" y="457200"/>
            <a:ext cx="3257550" cy="221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8308" name="Picture 4" descr="C:\Mes Documents\formationsw\piece2.t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72200" y="3962400"/>
            <a:ext cx="2376488" cy="1974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581" name="Text Box 5"/>
          <p:cNvSpPr txBox="1">
            <a:spLocks noChangeArrowheads="1"/>
          </p:cNvSpPr>
          <p:nvPr/>
        </p:nvSpPr>
        <p:spPr bwMode="auto">
          <a:xfrm>
            <a:off x="0" y="1752600"/>
            <a:ext cx="4953000" cy="1187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kumimoji="1" sz="2400">
                <a:solidFill>
                  <a:schemeClr val="tx1"/>
                </a:solidFill>
                <a:latin typeface="Times New Roman" pitchFamily="18" charset="0"/>
              </a:defRPr>
            </a:lvl1pPr>
            <a:lvl2pPr marL="742950" indent="-285750" eaLnBrk="0" hangingPunct="0">
              <a:defRPr kumimoji="1" sz="2400">
                <a:solidFill>
                  <a:schemeClr val="tx1"/>
                </a:solidFill>
                <a:latin typeface="Times New Roman" pitchFamily="18" charset="0"/>
              </a:defRPr>
            </a:lvl2pPr>
            <a:lvl3pPr marL="1143000" indent="-228600" eaLnBrk="0" hangingPunct="0">
              <a:defRPr kumimoji="1" sz="2400">
                <a:solidFill>
                  <a:schemeClr val="tx1"/>
                </a:solidFill>
                <a:latin typeface="Times New Roman" pitchFamily="18" charset="0"/>
              </a:defRPr>
            </a:lvl3pPr>
            <a:lvl4pPr marL="1600200" indent="-228600" eaLnBrk="0" hangingPunct="0">
              <a:defRPr kumimoji="1" sz="2400">
                <a:solidFill>
                  <a:schemeClr val="tx1"/>
                </a:solidFill>
                <a:latin typeface="Times New Roman" pitchFamily="18" charset="0"/>
              </a:defRPr>
            </a:lvl4pPr>
            <a:lvl5pPr marL="2057400" indent="-228600" eaLnBrk="0" hangingPunct="0">
              <a:defRPr kumimoji="1" sz="2400">
                <a:solidFill>
                  <a:schemeClr val="tx1"/>
                </a:solidFill>
                <a:latin typeface="Times New Roman" pitchFamily="18" charset="0"/>
              </a:defRPr>
            </a:lvl5pPr>
            <a:lvl6pPr marL="2514600" indent="-228600" eaLnBrk="0" fontAlgn="base" hangingPunct="0">
              <a:spcBef>
                <a:spcPct val="0"/>
              </a:spcBef>
              <a:spcAft>
                <a:spcPct val="0"/>
              </a:spcAft>
              <a:defRPr kumimoji="1" sz="2400">
                <a:solidFill>
                  <a:schemeClr val="tx1"/>
                </a:solidFill>
                <a:latin typeface="Times New Roman" pitchFamily="18" charset="0"/>
              </a:defRPr>
            </a:lvl6pPr>
            <a:lvl7pPr marL="2971800" indent="-228600" eaLnBrk="0" fontAlgn="base" hangingPunct="0">
              <a:spcBef>
                <a:spcPct val="0"/>
              </a:spcBef>
              <a:spcAft>
                <a:spcPct val="0"/>
              </a:spcAft>
              <a:defRPr kumimoji="1" sz="2400">
                <a:solidFill>
                  <a:schemeClr val="tx1"/>
                </a:solidFill>
                <a:latin typeface="Times New Roman" pitchFamily="18" charset="0"/>
              </a:defRPr>
            </a:lvl7pPr>
            <a:lvl8pPr marL="3429000" indent="-228600" eaLnBrk="0" fontAlgn="base" hangingPunct="0">
              <a:spcBef>
                <a:spcPct val="0"/>
              </a:spcBef>
              <a:spcAft>
                <a:spcPct val="0"/>
              </a:spcAft>
              <a:defRPr kumimoji="1" sz="2400">
                <a:solidFill>
                  <a:schemeClr val="tx1"/>
                </a:solidFill>
                <a:latin typeface="Times New Roman" pitchFamily="18" charset="0"/>
              </a:defRPr>
            </a:lvl8pPr>
            <a:lvl9pPr marL="3886200" indent="-228600" eaLnBrk="0" fontAlgn="base" hangingPunct="0">
              <a:spcBef>
                <a:spcPct val="0"/>
              </a:spcBef>
              <a:spcAft>
                <a:spcPct val="0"/>
              </a:spcAft>
              <a:defRPr kumimoji="1" sz="2400">
                <a:solidFill>
                  <a:schemeClr val="tx1"/>
                </a:solidFill>
                <a:latin typeface="Times New Roman" pitchFamily="18" charset="0"/>
              </a:defRPr>
            </a:lvl9pPr>
          </a:lstStyle>
          <a:p>
            <a:pPr eaLnBrk="1" hangingPunct="1">
              <a:spcBef>
                <a:spcPct val="50000"/>
              </a:spcBef>
            </a:pPr>
            <a:r>
              <a:rPr lang="fr-FR" altLang="fr-FR"/>
              <a:t>Cette pièce peut être présentée comme étant un ensemble de fonctions diverses ( ici 4 fonctions )</a:t>
            </a:r>
          </a:p>
        </p:txBody>
      </p:sp>
      <p:sp>
        <p:nvSpPr>
          <p:cNvPr id="98310" name="Line 6"/>
          <p:cNvSpPr>
            <a:spLocks noChangeShapeType="1"/>
          </p:cNvSpPr>
          <p:nvPr/>
        </p:nvSpPr>
        <p:spPr bwMode="auto">
          <a:xfrm>
            <a:off x="3962400" y="3276600"/>
            <a:ext cx="2514600" cy="990600"/>
          </a:xfrm>
          <a:prstGeom prst="line">
            <a:avLst/>
          </a:prstGeom>
          <a:noFill/>
          <a:ln w="38100">
            <a:solidFill>
              <a:srgbClr val="0000FF"/>
            </a:solidFill>
            <a:round/>
            <a:headEnd type="none" w="sm" len="sm"/>
            <a:tailEnd type="triangl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grpSp>
        <p:nvGrpSpPr>
          <p:cNvPr id="98316" name="Group 12"/>
          <p:cNvGrpSpPr>
            <a:grpSpLocks/>
          </p:cNvGrpSpPr>
          <p:nvPr/>
        </p:nvGrpSpPr>
        <p:grpSpPr bwMode="auto">
          <a:xfrm>
            <a:off x="4038600" y="4114800"/>
            <a:ext cx="2819400" cy="2209800"/>
            <a:chOff x="2544" y="2592"/>
            <a:chExt cx="1776" cy="1392"/>
          </a:xfrm>
        </p:grpSpPr>
        <p:sp>
          <p:nvSpPr>
            <p:cNvPr id="24590" name="Line 7"/>
            <p:cNvSpPr>
              <a:spLocks noChangeShapeType="1"/>
            </p:cNvSpPr>
            <p:nvPr/>
          </p:nvSpPr>
          <p:spPr bwMode="auto">
            <a:xfrm>
              <a:off x="2544" y="3024"/>
              <a:ext cx="1488" cy="960"/>
            </a:xfrm>
            <a:prstGeom prst="line">
              <a:avLst/>
            </a:prstGeom>
            <a:noFill/>
            <a:ln w="38100">
              <a:solidFill>
                <a:srgbClr val="FFCC0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24591" name="Line 8"/>
            <p:cNvSpPr>
              <a:spLocks noChangeShapeType="1"/>
            </p:cNvSpPr>
            <p:nvPr/>
          </p:nvSpPr>
          <p:spPr bwMode="auto">
            <a:xfrm flipV="1">
              <a:off x="4032" y="2592"/>
              <a:ext cx="288" cy="1392"/>
            </a:xfrm>
            <a:prstGeom prst="line">
              <a:avLst/>
            </a:prstGeom>
            <a:noFill/>
            <a:ln w="38100">
              <a:solidFill>
                <a:srgbClr val="FFCC00"/>
              </a:solidFill>
              <a:round/>
              <a:headEnd type="none" w="sm" len="sm"/>
              <a:tailEnd type="triangl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grpSp>
      <p:sp>
        <p:nvSpPr>
          <p:cNvPr id="98314" name="Rectangle 10"/>
          <p:cNvSpPr>
            <a:spLocks noChangeArrowheads="1"/>
          </p:cNvSpPr>
          <p:nvPr/>
        </p:nvSpPr>
        <p:spPr bwMode="auto">
          <a:xfrm>
            <a:off x="0" y="2971800"/>
            <a:ext cx="4114800" cy="1552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kumimoji="1" sz="2400">
                <a:solidFill>
                  <a:schemeClr val="tx1"/>
                </a:solidFill>
                <a:latin typeface="Times New Roman" pitchFamily="18" charset="0"/>
              </a:defRPr>
            </a:lvl1pPr>
            <a:lvl2pPr marL="742950" indent="-285750" eaLnBrk="0" hangingPunct="0">
              <a:defRPr kumimoji="1" sz="2400">
                <a:solidFill>
                  <a:schemeClr val="tx1"/>
                </a:solidFill>
                <a:latin typeface="Times New Roman" pitchFamily="18" charset="0"/>
              </a:defRPr>
            </a:lvl2pPr>
            <a:lvl3pPr marL="1143000" indent="-228600" eaLnBrk="0" hangingPunct="0">
              <a:defRPr kumimoji="1" sz="2400">
                <a:solidFill>
                  <a:schemeClr val="tx1"/>
                </a:solidFill>
                <a:latin typeface="Times New Roman" pitchFamily="18" charset="0"/>
              </a:defRPr>
            </a:lvl3pPr>
            <a:lvl4pPr marL="1600200" indent="-228600" eaLnBrk="0" hangingPunct="0">
              <a:defRPr kumimoji="1" sz="2400">
                <a:solidFill>
                  <a:schemeClr val="tx1"/>
                </a:solidFill>
                <a:latin typeface="Times New Roman" pitchFamily="18" charset="0"/>
              </a:defRPr>
            </a:lvl4pPr>
            <a:lvl5pPr marL="2057400" indent="-228600" eaLnBrk="0" hangingPunct="0">
              <a:defRPr kumimoji="1" sz="2400">
                <a:solidFill>
                  <a:schemeClr val="tx1"/>
                </a:solidFill>
                <a:latin typeface="Times New Roman" pitchFamily="18" charset="0"/>
              </a:defRPr>
            </a:lvl5pPr>
            <a:lvl6pPr marL="2514600" indent="-228600" eaLnBrk="0" fontAlgn="base" hangingPunct="0">
              <a:spcBef>
                <a:spcPct val="0"/>
              </a:spcBef>
              <a:spcAft>
                <a:spcPct val="0"/>
              </a:spcAft>
              <a:defRPr kumimoji="1" sz="2400">
                <a:solidFill>
                  <a:schemeClr val="tx1"/>
                </a:solidFill>
                <a:latin typeface="Times New Roman" pitchFamily="18" charset="0"/>
              </a:defRPr>
            </a:lvl6pPr>
            <a:lvl7pPr marL="2971800" indent="-228600" eaLnBrk="0" fontAlgn="base" hangingPunct="0">
              <a:spcBef>
                <a:spcPct val="0"/>
              </a:spcBef>
              <a:spcAft>
                <a:spcPct val="0"/>
              </a:spcAft>
              <a:defRPr kumimoji="1" sz="2400">
                <a:solidFill>
                  <a:schemeClr val="tx1"/>
                </a:solidFill>
                <a:latin typeface="Times New Roman" pitchFamily="18" charset="0"/>
              </a:defRPr>
            </a:lvl7pPr>
            <a:lvl8pPr marL="3429000" indent="-228600" eaLnBrk="0" fontAlgn="base" hangingPunct="0">
              <a:spcBef>
                <a:spcPct val="0"/>
              </a:spcBef>
              <a:spcAft>
                <a:spcPct val="0"/>
              </a:spcAft>
              <a:defRPr kumimoji="1" sz="2400">
                <a:solidFill>
                  <a:schemeClr val="tx1"/>
                </a:solidFill>
                <a:latin typeface="Times New Roman" pitchFamily="18" charset="0"/>
              </a:defRPr>
            </a:lvl8pPr>
            <a:lvl9pPr marL="3886200" indent="-228600" eaLnBrk="0" fontAlgn="base" hangingPunct="0">
              <a:spcBef>
                <a:spcPct val="0"/>
              </a:spcBef>
              <a:spcAft>
                <a:spcPct val="0"/>
              </a:spcAft>
              <a:defRPr kumimoji="1" sz="2400">
                <a:solidFill>
                  <a:schemeClr val="tx1"/>
                </a:solidFill>
                <a:latin typeface="Times New Roman" pitchFamily="18" charset="0"/>
              </a:defRPr>
            </a:lvl9pPr>
          </a:lstStyle>
          <a:p>
            <a:pPr eaLnBrk="1" hangingPunct="1"/>
            <a:r>
              <a:rPr lang="fr-FR" altLang="fr-FR"/>
              <a:t>Certaines (telles que le bossage cylindrique ) </a:t>
            </a:r>
            <a:br>
              <a:rPr lang="fr-FR" altLang="fr-FR"/>
            </a:br>
            <a:r>
              <a:rPr lang="fr-FR" altLang="fr-FR"/>
              <a:t>ajoutent du matériau à une pièce,</a:t>
            </a:r>
          </a:p>
        </p:txBody>
      </p:sp>
      <p:sp>
        <p:nvSpPr>
          <p:cNvPr id="98315" name="Rectangle 11"/>
          <p:cNvSpPr>
            <a:spLocks noChangeArrowheads="1"/>
          </p:cNvSpPr>
          <p:nvPr/>
        </p:nvSpPr>
        <p:spPr bwMode="auto">
          <a:xfrm>
            <a:off x="0" y="4495800"/>
            <a:ext cx="4071938"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kumimoji="1" sz="2400">
                <a:solidFill>
                  <a:schemeClr val="tx1"/>
                </a:solidFill>
                <a:latin typeface="Times New Roman" pitchFamily="18" charset="0"/>
              </a:defRPr>
            </a:lvl1pPr>
            <a:lvl2pPr marL="742950" indent="-285750" eaLnBrk="0" hangingPunct="0">
              <a:defRPr kumimoji="1" sz="2400">
                <a:solidFill>
                  <a:schemeClr val="tx1"/>
                </a:solidFill>
                <a:latin typeface="Times New Roman" pitchFamily="18" charset="0"/>
              </a:defRPr>
            </a:lvl2pPr>
            <a:lvl3pPr marL="1143000" indent="-228600" eaLnBrk="0" hangingPunct="0">
              <a:defRPr kumimoji="1" sz="2400">
                <a:solidFill>
                  <a:schemeClr val="tx1"/>
                </a:solidFill>
                <a:latin typeface="Times New Roman" pitchFamily="18" charset="0"/>
              </a:defRPr>
            </a:lvl3pPr>
            <a:lvl4pPr marL="1600200" indent="-228600" eaLnBrk="0" hangingPunct="0">
              <a:defRPr kumimoji="1" sz="2400">
                <a:solidFill>
                  <a:schemeClr val="tx1"/>
                </a:solidFill>
                <a:latin typeface="Times New Roman" pitchFamily="18" charset="0"/>
              </a:defRPr>
            </a:lvl4pPr>
            <a:lvl5pPr marL="2057400" indent="-228600" eaLnBrk="0" hangingPunct="0">
              <a:defRPr kumimoji="1" sz="2400">
                <a:solidFill>
                  <a:schemeClr val="tx1"/>
                </a:solidFill>
                <a:latin typeface="Times New Roman" pitchFamily="18" charset="0"/>
              </a:defRPr>
            </a:lvl5pPr>
            <a:lvl6pPr marL="2514600" indent="-228600" eaLnBrk="0" fontAlgn="base" hangingPunct="0">
              <a:spcBef>
                <a:spcPct val="0"/>
              </a:spcBef>
              <a:spcAft>
                <a:spcPct val="0"/>
              </a:spcAft>
              <a:defRPr kumimoji="1" sz="2400">
                <a:solidFill>
                  <a:schemeClr val="tx1"/>
                </a:solidFill>
                <a:latin typeface="Times New Roman" pitchFamily="18" charset="0"/>
              </a:defRPr>
            </a:lvl6pPr>
            <a:lvl7pPr marL="2971800" indent="-228600" eaLnBrk="0" fontAlgn="base" hangingPunct="0">
              <a:spcBef>
                <a:spcPct val="0"/>
              </a:spcBef>
              <a:spcAft>
                <a:spcPct val="0"/>
              </a:spcAft>
              <a:defRPr kumimoji="1" sz="2400">
                <a:solidFill>
                  <a:schemeClr val="tx1"/>
                </a:solidFill>
                <a:latin typeface="Times New Roman" pitchFamily="18" charset="0"/>
              </a:defRPr>
            </a:lvl7pPr>
            <a:lvl8pPr marL="3429000" indent="-228600" eaLnBrk="0" fontAlgn="base" hangingPunct="0">
              <a:spcBef>
                <a:spcPct val="0"/>
              </a:spcBef>
              <a:spcAft>
                <a:spcPct val="0"/>
              </a:spcAft>
              <a:defRPr kumimoji="1" sz="2400">
                <a:solidFill>
                  <a:schemeClr val="tx1"/>
                </a:solidFill>
                <a:latin typeface="Times New Roman" pitchFamily="18" charset="0"/>
              </a:defRPr>
            </a:lvl8pPr>
            <a:lvl9pPr marL="3886200" indent="-228600" eaLnBrk="0" fontAlgn="base" hangingPunct="0">
              <a:spcBef>
                <a:spcPct val="0"/>
              </a:spcBef>
              <a:spcAft>
                <a:spcPct val="0"/>
              </a:spcAft>
              <a:defRPr kumimoji="1" sz="2400">
                <a:solidFill>
                  <a:schemeClr val="tx1"/>
                </a:solidFill>
                <a:latin typeface="Times New Roman" pitchFamily="18" charset="0"/>
              </a:defRPr>
            </a:lvl9pPr>
          </a:lstStyle>
          <a:p>
            <a:pPr eaLnBrk="1" hangingPunct="1">
              <a:spcBef>
                <a:spcPct val="50000"/>
              </a:spcBef>
            </a:pPr>
            <a:r>
              <a:rPr lang="fr-FR" altLang="fr-FR"/>
              <a:t>d’autres (telles que le perçage ) </a:t>
            </a:r>
            <a:br>
              <a:rPr lang="fr-FR" altLang="fr-FR"/>
            </a:br>
            <a:r>
              <a:rPr lang="fr-FR" altLang="fr-FR"/>
              <a:t>en enlèvent</a:t>
            </a:r>
          </a:p>
        </p:txBody>
      </p:sp>
      <p:sp>
        <p:nvSpPr>
          <p:cNvPr id="98318" name="AutoShape 14"/>
          <p:cNvSpPr>
            <a:spLocks/>
          </p:cNvSpPr>
          <p:nvPr/>
        </p:nvSpPr>
        <p:spPr bwMode="auto">
          <a:xfrm>
            <a:off x="7772400" y="3352800"/>
            <a:ext cx="1676400" cy="546100"/>
          </a:xfrm>
          <a:prstGeom prst="callout2">
            <a:avLst>
              <a:gd name="adj1" fmla="val 20931"/>
              <a:gd name="adj2" fmla="val -4546"/>
              <a:gd name="adj3" fmla="val 20931"/>
              <a:gd name="adj4" fmla="val -18750"/>
              <a:gd name="adj5" fmla="val 209301"/>
              <a:gd name="adj6" fmla="val -20454"/>
            </a:avLst>
          </a:prstGeom>
          <a:noFill/>
          <a:ln w="12700">
            <a:solidFill>
              <a:schemeClr val="tx1"/>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defRPr kumimoji="1" sz="2400">
                <a:solidFill>
                  <a:schemeClr val="tx1"/>
                </a:solidFill>
                <a:latin typeface="Times New Roman" pitchFamily="18" charset="0"/>
              </a:defRPr>
            </a:lvl1pPr>
            <a:lvl2pPr marL="742950" indent="-285750" eaLnBrk="0" hangingPunct="0">
              <a:defRPr kumimoji="1" sz="2400">
                <a:solidFill>
                  <a:schemeClr val="tx1"/>
                </a:solidFill>
                <a:latin typeface="Times New Roman" pitchFamily="18" charset="0"/>
              </a:defRPr>
            </a:lvl2pPr>
            <a:lvl3pPr marL="1143000" indent="-228600" eaLnBrk="0" hangingPunct="0">
              <a:defRPr kumimoji="1" sz="2400">
                <a:solidFill>
                  <a:schemeClr val="tx1"/>
                </a:solidFill>
                <a:latin typeface="Times New Roman" pitchFamily="18" charset="0"/>
              </a:defRPr>
            </a:lvl3pPr>
            <a:lvl4pPr marL="1600200" indent="-228600" eaLnBrk="0" hangingPunct="0">
              <a:defRPr kumimoji="1" sz="2400">
                <a:solidFill>
                  <a:schemeClr val="tx1"/>
                </a:solidFill>
                <a:latin typeface="Times New Roman" pitchFamily="18" charset="0"/>
              </a:defRPr>
            </a:lvl4pPr>
            <a:lvl5pPr marL="2057400" indent="-228600" eaLnBrk="0" hangingPunct="0">
              <a:defRPr kumimoji="1" sz="2400">
                <a:solidFill>
                  <a:schemeClr val="tx1"/>
                </a:solidFill>
                <a:latin typeface="Times New Roman" pitchFamily="18" charset="0"/>
              </a:defRPr>
            </a:lvl5pPr>
            <a:lvl6pPr marL="2514600" indent="-228600" eaLnBrk="0" fontAlgn="base" hangingPunct="0">
              <a:spcBef>
                <a:spcPct val="0"/>
              </a:spcBef>
              <a:spcAft>
                <a:spcPct val="0"/>
              </a:spcAft>
              <a:defRPr kumimoji="1" sz="2400">
                <a:solidFill>
                  <a:schemeClr val="tx1"/>
                </a:solidFill>
                <a:latin typeface="Times New Roman" pitchFamily="18" charset="0"/>
              </a:defRPr>
            </a:lvl6pPr>
            <a:lvl7pPr marL="2971800" indent="-228600" eaLnBrk="0" fontAlgn="base" hangingPunct="0">
              <a:spcBef>
                <a:spcPct val="0"/>
              </a:spcBef>
              <a:spcAft>
                <a:spcPct val="0"/>
              </a:spcAft>
              <a:defRPr kumimoji="1" sz="2400">
                <a:solidFill>
                  <a:schemeClr val="tx1"/>
                </a:solidFill>
                <a:latin typeface="Times New Roman" pitchFamily="18" charset="0"/>
              </a:defRPr>
            </a:lvl7pPr>
            <a:lvl8pPr marL="3429000" indent="-228600" eaLnBrk="0" fontAlgn="base" hangingPunct="0">
              <a:spcBef>
                <a:spcPct val="0"/>
              </a:spcBef>
              <a:spcAft>
                <a:spcPct val="0"/>
              </a:spcAft>
              <a:defRPr kumimoji="1" sz="2400">
                <a:solidFill>
                  <a:schemeClr val="tx1"/>
                </a:solidFill>
                <a:latin typeface="Times New Roman" pitchFamily="18" charset="0"/>
              </a:defRPr>
            </a:lvl8pPr>
            <a:lvl9pPr marL="3886200" indent="-228600" eaLnBrk="0" fontAlgn="base" hangingPunct="0">
              <a:spcBef>
                <a:spcPct val="0"/>
              </a:spcBef>
              <a:spcAft>
                <a:spcPct val="0"/>
              </a:spcAft>
              <a:defRPr kumimoji="1" sz="2400">
                <a:solidFill>
                  <a:schemeClr val="tx1"/>
                </a:solidFill>
                <a:latin typeface="Times New Roman" pitchFamily="18" charset="0"/>
              </a:defRPr>
            </a:lvl9pPr>
          </a:lstStyle>
          <a:p>
            <a:pPr eaLnBrk="1" hangingPunct="1"/>
            <a:r>
              <a:rPr lang="fr-FR" altLang="fr-FR" baseline="30000"/>
              <a:t>Fonction 1</a:t>
            </a:r>
          </a:p>
        </p:txBody>
      </p:sp>
      <p:sp>
        <p:nvSpPr>
          <p:cNvPr id="98319" name="AutoShape 15"/>
          <p:cNvSpPr>
            <a:spLocks/>
          </p:cNvSpPr>
          <p:nvPr/>
        </p:nvSpPr>
        <p:spPr bwMode="auto">
          <a:xfrm>
            <a:off x="7239000" y="2895600"/>
            <a:ext cx="1676400" cy="546100"/>
          </a:xfrm>
          <a:prstGeom prst="callout2">
            <a:avLst>
              <a:gd name="adj1" fmla="val 20931"/>
              <a:gd name="adj2" fmla="val -4546"/>
              <a:gd name="adj3" fmla="val 20931"/>
              <a:gd name="adj4" fmla="val -34944"/>
              <a:gd name="adj5" fmla="val 251162"/>
              <a:gd name="adj6" fmla="val -38634"/>
            </a:avLst>
          </a:prstGeom>
          <a:noFill/>
          <a:ln w="12700">
            <a:solidFill>
              <a:schemeClr val="tx1"/>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defRPr kumimoji="1" sz="2400">
                <a:solidFill>
                  <a:schemeClr val="tx1"/>
                </a:solidFill>
                <a:latin typeface="Times New Roman" pitchFamily="18" charset="0"/>
              </a:defRPr>
            </a:lvl1pPr>
            <a:lvl2pPr marL="742950" indent="-285750" eaLnBrk="0" hangingPunct="0">
              <a:defRPr kumimoji="1" sz="2400">
                <a:solidFill>
                  <a:schemeClr val="tx1"/>
                </a:solidFill>
                <a:latin typeface="Times New Roman" pitchFamily="18" charset="0"/>
              </a:defRPr>
            </a:lvl2pPr>
            <a:lvl3pPr marL="1143000" indent="-228600" eaLnBrk="0" hangingPunct="0">
              <a:defRPr kumimoji="1" sz="2400">
                <a:solidFill>
                  <a:schemeClr val="tx1"/>
                </a:solidFill>
                <a:latin typeface="Times New Roman" pitchFamily="18" charset="0"/>
              </a:defRPr>
            </a:lvl3pPr>
            <a:lvl4pPr marL="1600200" indent="-228600" eaLnBrk="0" hangingPunct="0">
              <a:defRPr kumimoji="1" sz="2400">
                <a:solidFill>
                  <a:schemeClr val="tx1"/>
                </a:solidFill>
                <a:latin typeface="Times New Roman" pitchFamily="18" charset="0"/>
              </a:defRPr>
            </a:lvl4pPr>
            <a:lvl5pPr marL="2057400" indent="-228600" eaLnBrk="0" hangingPunct="0">
              <a:defRPr kumimoji="1" sz="2400">
                <a:solidFill>
                  <a:schemeClr val="tx1"/>
                </a:solidFill>
                <a:latin typeface="Times New Roman" pitchFamily="18" charset="0"/>
              </a:defRPr>
            </a:lvl5pPr>
            <a:lvl6pPr marL="2514600" indent="-228600" eaLnBrk="0" fontAlgn="base" hangingPunct="0">
              <a:spcBef>
                <a:spcPct val="0"/>
              </a:spcBef>
              <a:spcAft>
                <a:spcPct val="0"/>
              </a:spcAft>
              <a:defRPr kumimoji="1" sz="2400">
                <a:solidFill>
                  <a:schemeClr val="tx1"/>
                </a:solidFill>
                <a:latin typeface="Times New Roman" pitchFamily="18" charset="0"/>
              </a:defRPr>
            </a:lvl6pPr>
            <a:lvl7pPr marL="2971800" indent="-228600" eaLnBrk="0" fontAlgn="base" hangingPunct="0">
              <a:spcBef>
                <a:spcPct val="0"/>
              </a:spcBef>
              <a:spcAft>
                <a:spcPct val="0"/>
              </a:spcAft>
              <a:defRPr kumimoji="1" sz="2400">
                <a:solidFill>
                  <a:schemeClr val="tx1"/>
                </a:solidFill>
                <a:latin typeface="Times New Roman" pitchFamily="18" charset="0"/>
              </a:defRPr>
            </a:lvl7pPr>
            <a:lvl8pPr marL="3429000" indent="-228600" eaLnBrk="0" fontAlgn="base" hangingPunct="0">
              <a:spcBef>
                <a:spcPct val="0"/>
              </a:spcBef>
              <a:spcAft>
                <a:spcPct val="0"/>
              </a:spcAft>
              <a:defRPr kumimoji="1" sz="2400">
                <a:solidFill>
                  <a:schemeClr val="tx1"/>
                </a:solidFill>
                <a:latin typeface="Times New Roman" pitchFamily="18" charset="0"/>
              </a:defRPr>
            </a:lvl8pPr>
            <a:lvl9pPr marL="3886200" indent="-228600" eaLnBrk="0" fontAlgn="base" hangingPunct="0">
              <a:spcBef>
                <a:spcPct val="0"/>
              </a:spcBef>
              <a:spcAft>
                <a:spcPct val="0"/>
              </a:spcAft>
              <a:defRPr kumimoji="1" sz="2400">
                <a:solidFill>
                  <a:schemeClr val="tx1"/>
                </a:solidFill>
                <a:latin typeface="Times New Roman" pitchFamily="18" charset="0"/>
              </a:defRPr>
            </a:lvl9pPr>
          </a:lstStyle>
          <a:p>
            <a:pPr eaLnBrk="1" hangingPunct="1"/>
            <a:r>
              <a:rPr lang="fr-FR" altLang="fr-FR" baseline="30000"/>
              <a:t>Fonction 3</a:t>
            </a:r>
          </a:p>
        </p:txBody>
      </p:sp>
      <p:sp>
        <p:nvSpPr>
          <p:cNvPr id="98320" name="AutoShape 16"/>
          <p:cNvSpPr>
            <a:spLocks/>
          </p:cNvSpPr>
          <p:nvPr/>
        </p:nvSpPr>
        <p:spPr bwMode="auto">
          <a:xfrm>
            <a:off x="5791200" y="6477000"/>
            <a:ext cx="1676400" cy="654050"/>
          </a:xfrm>
          <a:prstGeom prst="callout2">
            <a:avLst>
              <a:gd name="adj1" fmla="val 17477"/>
              <a:gd name="adj2" fmla="val 104546"/>
              <a:gd name="adj3" fmla="val 17477"/>
              <a:gd name="adj4" fmla="val 114676"/>
              <a:gd name="adj5" fmla="val -135921"/>
              <a:gd name="adj6" fmla="val 115907"/>
            </a:avLst>
          </a:prstGeom>
          <a:noFill/>
          <a:ln w="12700">
            <a:solidFill>
              <a:schemeClr val="tx1"/>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defRPr kumimoji="1" sz="2400">
                <a:solidFill>
                  <a:schemeClr val="tx1"/>
                </a:solidFill>
                <a:latin typeface="Times New Roman" pitchFamily="18" charset="0"/>
              </a:defRPr>
            </a:lvl1pPr>
            <a:lvl2pPr marL="742950" indent="-285750" eaLnBrk="0" hangingPunct="0">
              <a:defRPr kumimoji="1" sz="2400">
                <a:solidFill>
                  <a:schemeClr val="tx1"/>
                </a:solidFill>
                <a:latin typeface="Times New Roman" pitchFamily="18" charset="0"/>
              </a:defRPr>
            </a:lvl2pPr>
            <a:lvl3pPr marL="1143000" indent="-228600" eaLnBrk="0" hangingPunct="0">
              <a:defRPr kumimoji="1" sz="2400">
                <a:solidFill>
                  <a:schemeClr val="tx1"/>
                </a:solidFill>
                <a:latin typeface="Times New Roman" pitchFamily="18" charset="0"/>
              </a:defRPr>
            </a:lvl3pPr>
            <a:lvl4pPr marL="1600200" indent="-228600" eaLnBrk="0" hangingPunct="0">
              <a:defRPr kumimoji="1" sz="2400">
                <a:solidFill>
                  <a:schemeClr val="tx1"/>
                </a:solidFill>
                <a:latin typeface="Times New Roman" pitchFamily="18" charset="0"/>
              </a:defRPr>
            </a:lvl4pPr>
            <a:lvl5pPr marL="2057400" indent="-228600" eaLnBrk="0" hangingPunct="0">
              <a:defRPr kumimoji="1" sz="2400">
                <a:solidFill>
                  <a:schemeClr val="tx1"/>
                </a:solidFill>
                <a:latin typeface="Times New Roman" pitchFamily="18" charset="0"/>
              </a:defRPr>
            </a:lvl5pPr>
            <a:lvl6pPr marL="2514600" indent="-228600" eaLnBrk="0" fontAlgn="base" hangingPunct="0">
              <a:spcBef>
                <a:spcPct val="0"/>
              </a:spcBef>
              <a:spcAft>
                <a:spcPct val="0"/>
              </a:spcAft>
              <a:defRPr kumimoji="1" sz="2400">
                <a:solidFill>
                  <a:schemeClr val="tx1"/>
                </a:solidFill>
                <a:latin typeface="Times New Roman" pitchFamily="18" charset="0"/>
              </a:defRPr>
            </a:lvl6pPr>
            <a:lvl7pPr marL="2971800" indent="-228600" eaLnBrk="0" fontAlgn="base" hangingPunct="0">
              <a:spcBef>
                <a:spcPct val="0"/>
              </a:spcBef>
              <a:spcAft>
                <a:spcPct val="0"/>
              </a:spcAft>
              <a:defRPr kumimoji="1" sz="2400">
                <a:solidFill>
                  <a:schemeClr val="tx1"/>
                </a:solidFill>
                <a:latin typeface="Times New Roman" pitchFamily="18" charset="0"/>
              </a:defRPr>
            </a:lvl7pPr>
            <a:lvl8pPr marL="3429000" indent="-228600" eaLnBrk="0" fontAlgn="base" hangingPunct="0">
              <a:spcBef>
                <a:spcPct val="0"/>
              </a:spcBef>
              <a:spcAft>
                <a:spcPct val="0"/>
              </a:spcAft>
              <a:defRPr kumimoji="1" sz="2400">
                <a:solidFill>
                  <a:schemeClr val="tx1"/>
                </a:solidFill>
                <a:latin typeface="Times New Roman" pitchFamily="18" charset="0"/>
              </a:defRPr>
            </a:lvl8pPr>
            <a:lvl9pPr marL="3886200" indent="-228600" eaLnBrk="0" fontAlgn="base" hangingPunct="0">
              <a:spcBef>
                <a:spcPct val="0"/>
              </a:spcBef>
              <a:spcAft>
                <a:spcPct val="0"/>
              </a:spcAft>
              <a:defRPr kumimoji="1" sz="2400">
                <a:solidFill>
                  <a:schemeClr val="tx1"/>
                </a:solidFill>
                <a:latin typeface="Times New Roman" pitchFamily="18" charset="0"/>
              </a:defRPr>
            </a:lvl9pPr>
          </a:lstStyle>
          <a:p>
            <a:pPr algn="r" eaLnBrk="1" hangingPunct="1"/>
            <a:r>
              <a:rPr lang="fr-FR" altLang="fr-FR" baseline="30000"/>
              <a:t>Fonction 2</a:t>
            </a:r>
          </a:p>
        </p:txBody>
      </p:sp>
      <p:sp>
        <p:nvSpPr>
          <p:cNvPr id="98321" name="AutoShape 17"/>
          <p:cNvSpPr>
            <a:spLocks/>
          </p:cNvSpPr>
          <p:nvPr/>
        </p:nvSpPr>
        <p:spPr bwMode="auto">
          <a:xfrm>
            <a:off x="3810000" y="4343400"/>
            <a:ext cx="1676400" cy="730250"/>
          </a:xfrm>
          <a:prstGeom prst="callout2">
            <a:avLst>
              <a:gd name="adj1" fmla="val 15653"/>
              <a:gd name="adj2" fmla="val 104546"/>
              <a:gd name="adj3" fmla="val 15653"/>
              <a:gd name="adj4" fmla="val 167519"/>
              <a:gd name="adj5" fmla="val -13042"/>
              <a:gd name="adj6" fmla="val 175000"/>
            </a:avLst>
          </a:prstGeom>
          <a:noFill/>
          <a:ln w="12700">
            <a:solidFill>
              <a:schemeClr val="tx1"/>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defRPr kumimoji="1" sz="2400">
                <a:solidFill>
                  <a:schemeClr val="tx1"/>
                </a:solidFill>
                <a:latin typeface="Times New Roman" pitchFamily="18" charset="0"/>
              </a:defRPr>
            </a:lvl1pPr>
            <a:lvl2pPr marL="742950" indent="-285750" eaLnBrk="0" hangingPunct="0">
              <a:defRPr kumimoji="1" sz="2400">
                <a:solidFill>
                  <a:schemeClr val="tx1"/>
                </a:solidFill>
                <a:latin typeface="Times New Roman" pitchFamily="18" charset="0"/>
              </a:defRPr>
            </a:lvl2pPr>
            <a:lvl3pPr marL="1143000" indent="-228600" eaLnBrk="0" hangingPunct="0">
              <a:defRPr kumimoji="1" sz="2400">
                <a:solidFill>
                  <a:schemeClr val="tx1"/>
                </a:solidFill>
                <a:latin typeface="Times New Roman" pitchFamily="18" charset="0"/>
              </a:defRPr>
            </a:lvl3pPr>
            <a:lvl4pPr marL="1600200" indent="-228600" eaLnBrk="0" hangingPunct="0">
              <a:defRPr kumimoji="1" sz="2400">
                <a:solidFill>
                  <a:schemeClr val="tx1"/>
                </a:solidFill>
                <a:latin typeface="Times New Roman" pitchFamily="18" charset="0"/>
              </a:defRPr>
            </a:lvl4pPr>
            <a:lvl5pPr marL="2057400" indent="-228600" eaLnBrk="0" hangingPunct="0">
              <a:defRPr kumimoji="1" sz="2400">
                <a:solidFill>
                  <a:schemeClr val="tx1"/>
                </a:solidFill>
                <a:latin typeface="Times New Roman" pitchFamily="18" charset="0"/>
              </a:defRPr>
            </a:lvl5pPr>
            <a:lvl6pPr marL="2514600" indent="-228600" eaLnBrk="0" fontAlgn="base" hangingPunct="0">
              <a:spcBef>
                <a:spcPct val="0"/>
              </a:spcBef>
              <a:spcAft>
                <a:spcPct val="0"/>
              </a:spcAft>
              <a:defRPr kumimoji="1" sz="2400">
                <a:solidFill>
                  <a:schemeClr val="tx1"/>
                </a:solidFill>
                <a:latin typeface="Times New Roman" pitchFamily="18" charset="0"/>
              </a:defRPr>
            </a:lvl6pPr>
            <a:lvl7pPr marL="2971800" indent="-228600" eaLnBrk="0" fontAlgn="base" hangingPunct="0">
              <a:spcBef>
                <a:spcPct val="0"/>
              </a:spcBef>
              <a:spcAft>
                <a:spcPct val="0"/>
              </a:spcAft>
              <a:defRPr kumimoji="1" sz="2400">
                <a:solidFill>
                  <a:schemeClr val="tx1"/>
                </a:solidFill>
                <a:latin typeface="Times New Roman" pitchFamily="18" charset="0"/>
              </a:defRPr>
            </a:lvl7pPr>
            <a:lvl8pPr marL="3429000" indent="-228600" eaLnBrk="0" fontAlgn="base" hangingPunct="0">
              <a:spcBef>
                <a:spcPct val="0"/>
              </a:spcBef>
              <a:spcAft>
                <a:spcPct val="0"/>
              </a:spcAft>
              <a:defRPr kumimoji="1" sz="2400">
                <a:solidFill>
                  <a:schemeClr val="tx1"/>
                </a:solidFill>
                <a:latin typeface="Times New Roman" pitchFamily="18" charset="0"/>
              </a:defRPr>
            </a:lvl8pPr>
            <a:lvl9pPr marL="3886200" indent="-228600" eaLnBrk="0" fontAlgn="base" hangingPunct="0">
              <a:spcBef>
                <a:spcPct val="0"/>
              </a:spcBef>
              <a:spcAft>
                <a:spcPct val="0"/>
              </a:spcAft>
              <a:defRPr kumimoji="1" sz="2400">
                <a:solidFill>
                  <a:schemeClr val="tx1"/>
                </a:solidFill>
                <a:latin typeface="Times New Roman" pitchFamily="18" charset="0"/>
              </a:defRPr>
            </a:lvl9pPr>
          </a:lstStyle>
          <a:p>
            <a:pPr algn="r" eaLnBrk="1" hangingPunct="1"/>
            <a:r>
              <a:rPr lang="fr-FR" altLang="fr-FR" baseline="30000"/>
              <a:t>Fonction 4</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499"/>
                                          </p:stCondLst>
                                        </p:cTn>
                                        <p:tgtEl>
                                          <p:spTgt spid="98308"/>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98318"/>
                                        </p:tgtEl>
                                        <p:attrNameLst>
                                          <p:attrName>style.visibility</p:attrName>
                                        </p:attrNameLst>
                                      </p:cBhvr>
                                      <p:to>
                                        <p:strVal val="visible"/>
                                      </p:to>
                                    </p:set>
                                  </p:childTnLst>
                                  <p:subTnLst>
                                    <p:set>
                                      <p:cBhvr override="childStyle">
                                        <p:cTn dur="1" fill="hold" display="0" masterRel="nextClick" afterEffect="1"/>
                                        <p:tgtEl>
                                          <p:spTgt spid="98318"/>
                                        </p:tgtEl>
                                        <p:attrNameLst>
                                          <p:attrName>style.visibility</p:attrName>
                                        </p:attrNameLst>
                                      </p:cBhvr>
                                      <p:to>
                                        <p:strVal val="hidden"/>
                                      </p:to>
                                    </p:set>
                                  </p:sub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98320"/>
                                        </p:tgtEl>
                                        <p:attrNameLst>
                                          <p:attrName>style.visibility</p:attrName>
                                        </p:attrNameLst>
                                      </p:cBhvr>
                                      <p:to>
                                        <p:strVal val="visible"/>
                                      </p:to>
                                    </p:set>
                                  </p:childTnLst>
                                  <p:subTnLst>
                                    <p:set>
                                      <p:cBhvr override="childStyle">
                                        <p:cTn dur="1" fill="hold" display="0" masterRel="nextClick" afterEffect="1"/>
                                        <p:tgtEl>
                                          <p:spTgt spid="98320"/>
                                        </p:tgtEl>
                                        <p:attrNameLst>
                                          <p:attrName>style.visibility</p:attrName>
                                        </p:attrNameLst>
                                      </p:cBhvr>
                                      <p:to>
                                        <p:strVal val="hidden"/>
                                      </p:to>
                                    </p:set>
                                  </p:sub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98319"/>
                                        </p:tgtEl>
                                        <p:attrNameLst>
                                          <p:attrName>style.visibility</p:attrName>
                                        </p:attrNameLst>
                                      </p:cBhvr>
                                      <p:to>
                                        <p:strVal val="visible"/>
                                      </p:to>
                                    </p:set>
                                  </p:childTnLst>
                                  <p:subTnLst>
                                    <p:set>
                                      <p:cBhvr override="childStyle">
                                        <p:cTn dur="1" fill="hold" display="0" masterRel="nextClick" afterEffect="1"/>
                                        <p:tgtEl>
                                          <p:spTgt spid="98319"/>
                                        </p:tgtEl>
                                        <p:attrNameLst>
                                          <p:attrName>style.visibility</p:attrName>
                                        </p:attrNameLst>
                                      </p:cBhvr>
                                      <p:to>
                                        <p:strVal val="hidden"/>
                                      </p:to>
                                    </p:set>
                                  </p:sub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98321"/>
                                        </p:tgtEl>
                                        <p:attrNameLst>
                                          <p:attrName>style.visibility</p:attrName>
                                        </p:attrNameLst>
                                      </p:cBhvr>
                                      <p:to>
                                        <p:strVal val="visible"/>
                                      </p:to>
                                    </p:set>
                                  </p:childTnLst>
                                  <p:subTnLst>
                                    <p:set>
                                      <p:cBhvr override="childStyle">
                                        <p:cTn dur="1" fill="hold" display="0" masterRel="nextClick" afterEffect="1"/>
                                        <p:tgtEl>
                                          <p:spTgt spid="98321"/>
                                        </p:tgtEl>
                                        <p:attrNameLst>
                                          <p:attrName>style.visibility</p:attrName>
                                        </p:attrNameLst>
                                      </p:cBhvr>
                                      <p:to>
                                        <p:strVal val="hidden"/>
                                      </p:to>
                                    </p:set>
                                  </p:sub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98314"/>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4" presetClass="entr" presetSubtype="10" fill="hold" grpId="0" nodeType="clickEffect">
                                  <p:stCondLst>
                                    <p:cond delay="0"/>
                                  </p:stCondLst>
                                  <p:childTnLst>
                                    <p:set>
                                      <p:cBhvr>
                                        <p:cTn id="30" dur="1" fill="hold">
                                          <p:stCondLst>
                                            <p:cond delay="0"/>
                                          </p:stCondLst>
                                        </p:cTn>
                                        <p:tgtEl>
                                          <p:spTgt spid="98310"/>
                                        </p:tgtEl>
                                        <p:attrNameLst>
                                          <p:attrName>style.visibility</p:attrName>
                                        </p:attrNameLst>
                                      </p:cBhvr>
                                      <p:to>
                                        <p:strVal val="visible"/>
                                      </p:to>
                                    </p:set>
                                    <p:animEffect transition="in" filter="randombar(horizontal)">
                                      <p:cBhvr>
                                        <p:cTn id="31" dur="500"/>
                                        <p:tgtEl>
                                          <p:spTgt spid="98310"/>
                                        </p:tgtEl>
                                      </p:cBhvr>
                                    </p:animEffect>
                                  </p:childTnLst>
                                </p:cTn>
                              </p:par>
                            </p:childTnLst>
                          </p:cTn>
                        </p:par>
                      </p:childTnLst>
                    </p:cTn>
                  </p:par>
                  <p:par>
                    <p:cTn id="32" fill="hold" nodeType="clickPar">
                      <p:stCondLst>
                        <p:cond delay="indefinite"/>
                      </p:stCondLst>
                      <p:childTnLst>
                        <p:par>
                          <p:cTn id="33" fill="hold" nodeType="withGroup">
                            <p:stCondLst>
                              <p:cond delay="0"/>
                            </p:stCondLst>
                            <p:childTnLst>
                              <p:par>
                                <p:cTn id="34" presetID="1" presetClass="entr" presetSubtype="0" fill="hold" grpId="0" nodeType="clickEffect">
                                  <p:stCondLst>
                                    <p:cond delay="0"/>
                                  </p:stCondLst>
                                  <p:childTnLst>
                                    <p:set>
                                      <p:cBhvr>
                                        <p:cTn id="35" dur="1" fill="hold">
                                          <p:stCondLst>
                                            <p:cond delay="499"/>
                                          </p:stCondLst>
                                        </p:cTn>
                                        <p:tgtEl>
                                          <p:spTgt spid="98315"/>
                                        </p:tgtEl>
                                        <p:attrNameLst>
                                          <p:attrName>style.visibility</p:attrName>
                                        </p:attrNameLst>
                                      </p:cBhvr>
                                      <p:to>
                                        <p:strVal val="visible"/>
                                      </p:to>
                                    </p:set>
                                  </p:childTnLst>
                                </p:cTn>
                              </p:par>
                            </p:childTnLst>
                          </p:cTn>
                        </p:par>
                      </p:childTnLst>
                    </p:cTn>
                  </p:par>
                  <p:par>
                    <p:cTn id="36" fill="hold" nodeType="clickPar">
                      <p:stCondLst>
                        <p:cond delay="indefinite"/>
                      </p:stCondLst>
                      <p:childTnLst>
                        <p:par>
                          <p:cTn id="37" fill="hold" nodeType="withGroup">
                            <p:stCondLst>
                              <p:cond delay="0"/>
                            </p:stCondLst>
                            <p:childTnLst>
                              <p:par>
                                <p:cTn id="38" presetID="14" presetClass="entr" presetSubtype="10" fill="hold" nodeType="clickEffect">
                                  <p:stCondLst>
                                    <p:cond delay="0"/>
                                  </p:stCondLst>
                                  <p:childTnLst>
                                    <p:set>
                                      <p:cBhvr>
                                        <p:cTn id="39" dur="1" fill="hold">
                                          <p:stCondLst>
                                            <p:cond delay="0"/>
                                          </p:stCondLst>
                                        </p:cTn>
                                        <p:tgtEl>
                                          <p:spTgt spid="98316"/>
                                        </p:tgtEl>
                                        <p:attrNameLst>
                                          <p:attrName>style.visibility</p:attrName>
                                        </p:attrNameLst>
                                      </p:cBhvr>
                                      <p:to>
                                        <p:strVal val="visible"/>
                                      </p:to>
                                    </p:set>
                                    <p:animEffect transition="in" filter="randombar(horizontal)">
                                      <p:cBhvr>
                                        <p:cTn id="40" dur="500"/>
                                        <p:tgtEl>
                                          <p:spTgt spid="983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8310" grpId="0" animBg="1"/>
      <p:bldP spid="98314" grpId="0" autoUpdateAnimBg="0"/>
      <p:bldP spid="98315" grpId="0" autoUpdateAnimBg="0"/>
      <p:bldP spid="98318" grpId="0" animBg="1" autoUpdateAnimBg="0"/>
      <p:bldP spid="98319" grpId="0" animBg="1" autoUpdateAnimBg="0"/>
      <p:bldP spid="98320" grpId="0" animBg="1" autoUpdateAnimBg="0"/>
      <p:bldP spid="98321" grpId="0" animBg="1" autoUpdateAnimBg="0"/>
    </p:bldLst>
  </p:timing>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9330" name="Rectangle 2"/>
          <p:cNvSpPr>
            <a:spLocks noGrp="1" noChangeArrowheads="1"/>
          </p:cNvSpPr>
          <p:nvPr>
            <p:ph type="title"/>
          </p:nvPr>
        </p:nvSpPr>
        <p:spPr>
          <a:xfrm>
            <a:off x="381000" y="152400"/>
            <a:ext cx="8078788" cy="1143000"/>
          </a:xfrm>
        </p:spPr>
        <p:txBody>
          <a:bodyPr/>
          <a:lstStyle/>
          <a:p>
            <a:pPr eaLnBrk="1" hangingPunct="1">
              <a:defRPr/>
            </a:pPr>
            <a:r>
              <a:rPr lang="fr-FR" sz="4000" smtClean="0"/>
              <a:t>Basée sur des fonctions</a:t>
            </a:r>
          </a:p>
        </p:txBody>
      </p:sp>
      <p:pic>
        <p:nvPicPr>
          <p:cNvPr id="25603" name="Picture 9" descr="C:\Mes Documents\formationsw\pièce3.t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0" y="1600200"/>
            <a:ext cx="5867400" cy="2962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9339" name="Line 11"/>
          <p:cNvSpPr>
            <a:spLocks noChangeShapeType="1"/>
          </p:cNvSpPr>
          <p:nvPr/>
        </p:nvSpPr>
        <p:spPr bwMode="auto">
          <a:xfrm flipV="1">
            <a:off x="3200400" y="3276600"/>
            <a:ext cx="1143000" cy="609600"/>
          </a:xfrm>
          <a:prstGeom prst="line">
            <a:avLst/>
          </a:prstGeom>
          <a:noFill/>
          <a:ln w="38100">
            <a:solidFill>
              <a:srgbClr val="0000FF"/>
            </a:solidFill>
            <a:round/>
            <a:headEnd type="none" w="sm" len="sm"/>
            <a:tailEnd type="triangl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grpSp>
        <p:nvGrpSpPr>
          <p:cNvPr id="99347" name="Group 19"/>
          <p:cNvGrpSpPr>
            <a:grpSpLocks/>
          </p:cNvGrpSpPr>
          <p:nvPr/>
        </p:nvGrpSpPr>
        <p:grpSpPr bwMode="auto">
          <a:xfrm>
            <a:off x="2743200" y="2667000"/>
            <a:ext cx="2057400" cy="1752600"/>
            <a:chOff x="1728" y="1680"/>
            <a:chExt cx="1296" cy="1104"/>
          </a:xfrm>
        </p:grpSpPr>
        <p:sp>
          <p:nvSpPr>
            <p:cNvPr id="25615" name="Line 12"/>
            <p:cNvSpPr>
              <a:spLocks noChangeShapeType="1"/>
            </p:cNvSpPr>
            <p:nvPr/>
          </p:nvSpPr>
          <p:spPr bwMode="auto">
            <a:xfrm>
              <a:off x="1728" y="2640"/>
              <a:ext cx="864" cy="144"/>
            </a:xfrm>
            <a:prstGeom prst="line">
              <a:avLst/>
            </a:prstGeom>
            <a:noFill/>
            <a:ln w="38100">
              <a:solidFill>
                <a:srgbClr val="FFCC0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25616" name="Line 13"/>
            <p:cNvSpPr>
              <a:spLocks noChangeShapeType="1"/>
            </p:cNvSpPr>
            <p:nvPr/>
          </p:nvSpPr>
          <p:spPr bwMode="auto">
            <a:xfrm flipV="1">
              <a:off x="2592" y="1680"/>
              <a:ext cx="432" cy="1104"/>
            </a:xfrm>
            <a:prstGeom prst="line">
              <a:avLst/>
            </a:prstGeom>
            <a:noFill/>
            <a:ln w="38100">
              <a:solidFill>
                <a:srgbClr val="FFCC00"/>
              </a:solidFill>
              <a:round/>
              <a:headEnd type="none" w="sm" len="sm"/>
              <a:tailEnd type="triangl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grpSp>
      <p:grpSp>
        <p:nvGrpSpPr>
          <p:cNvPr id="99346" name="Group 18"/>
          <p:cNvGrpSpPr>
            <a:grpSpLocks/>
          </p:cNvGrpSpPr>
          <p:nvPr/>
        </p:nvGrpSpPr>
        <p:grpSpPr bwMode="auto">
          <a:xfrm>
            <a:off x="2971800" y="1828800"/>
            <a:ext cx="2667000" cy="1447800"/>
            <a:chOff x="1872" y="1152"/>
            <a:chExt cx="1680" cy="912"/>
          </a:xfrm>
        </p:grpSpPr>
        <p:sp>
          <p:nvSpPr>
            <p:cNvPr id="25613" name="Line 14"/>
            <p:cNvSpPr>
              <a:spLocks noChangeShapeType="1"/>
            </p:cNvSpPr>
            <p:nvPr/>
          </p:nvSpPr>
          <p:spPr bwMode="auto">
            <a:xfrm flipV="1">
              <a:off x="1872" y="1152"/>
              <a:ext cx="960" cy="912"/>
            </a:xfrm>
            <a:prstGeom prst="line">
              <a:avLst/>
            </a:prstGeom>
            <a:noFill/>
            <a:ln w="38100">
              <a:solidFill>
                <a:srgbClr val="FF000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25614" name="Line 15"/>
            <p:cNvSpPr>
              <a:spLocks noChangeShapeType="1"/>
            </p:cNvSpPr>
            <p:nvPr/>
          </p:nvSpPr>
          <p:spPr bwMode="auto">
            <a:xfrm>
              <a:off x="2832" y="1152"/>
              <a:ext cx="720" cy="480"/>
            </a:xfrm>
            <a:prstGeom prst="line">
              <a:avLst/>
            </a:prstGeom>
            <a:noFill/>
            <a:ln w="38100">
              <a:solidFill>
                <a:srgbClr val="FF0000"/>
              </a:solidFill>
              <a:round/>
              <a:headEnd type="none" w="sm" len="sm"/>
              <a:tailEnd type="triangl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grpSp>
      <p:grpSp>
        <p:nvGrpSpPr>
          <p:cNvPr id="99348" name="Group 20"/>
          <p:cNvGrpSpPr>
            <a:grpSpLocks/>
          </p:cNvGrpSpPr>
          <p:nvPr/>
        </p:nvGrpSpPr>
        <p:grpSpPr bwMode="auto">
          <a:xfrm>
            <a:off x="2133600" y="3581400"/>
            <a:ext cx="4572000" cy="1905000"/>
            <a:chOff x="1344" y="2256"/>
            <a:chExt cx="2880" cy="1200"/>
          </a:xfrm>
        </p:grpSpPr>
        <p:sp>
          <p:nvSpPr>
            <p:cNvPr id="25611" name="Line 16"/>
            <p:cNvSpPr>
              <a:spLocks noChangeShapeType="1"/>
            </p:cNvSpPr>
            <p:nvPr/>
          </p:nvSpPr>
          <p:spPr bwMode="auto">
            <a:xfrm>
              <a:off x="1344" y="2256"/>
              <a:ext cx="768" cy="1200"/>
            </a:xfrm>
            <a:prstGeom prst="line">
              <a:avLst/>
            </a:prstGeom>
            <a:noFill/>
            <a:ln w="38100">
              <a:solidFill>
                <a:srgbClr val="FF00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25612" name="Line 17"/>
            <p:cNvSpPr>
              <a:spLocks noChangeShapeType="1"/>
            </p:cNvSpPr>
            <p:nvPr/>
          </p:nvSpPr>
          <p:spPr bwMode="auto">
            <a:xfrm flipV="1">
              <a:off x="2112" y="2352"/>
              <a:ext cx="2112" cy="1104"/>
            </a:xfrm>
            <a:prstGeom prst="line">
              <a:avLst/>
            </a:prstGeom>
            <a:noFill/>
            <a:ln w="38100">
              <a:solidFill>
                <a:srgbClr val="FF00FF"/>
              </a:solidFill>
              <a:round/>
              <a:headEnd type="none" w="sm" len="sm"/>
              <a:tailEnd type="triangl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grpSp>
      <p:sp>
        <p:nvSpPr>
          <p:cNvPr id="99349" name="Text Box 21"/>
          <p:cNvSpPr txBox="1">
            <a:spLocks noChangeArrowheads="1"/>
          </p:cNvSpPr>
          <p:nvPr/>
        </p:nvSpPr>
        <p:spPr bwMode="auto">
          <a:xfrm>
            <a:off x="395288" y="5487988"/>
            <a:ext cx="6858000"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kumimoji="1" sz="2400">
                <a:solidFill>
                  <a:schemeClr val="tx1"/>
                </a:solidFill>
                <a:latin typeface="Times New Roman" pitchFamily="18" charset="0"/>
              </a:defRPr>
            </a:lvl1pPr>
            <a:lvl2pPr marL="742950" indent="-285750" eaLnBrk="0" hangingPunct="0">
              <a:defRPr kumimoji="1" sz="2400">
                <a:solidFill>
                  <a:schemeClr val="tx1"/>
                </a:solidFill>
                <a:latin typeface="Times New Roman" pitchFamily="18" charset="0"/>
              </a:defRPr>
            </a:lvl2pPr>
            <a:lvl3pPr marL="1143000" indent="-228600" eaLnBrk="0" hangingPunct="0">
              <a:defRPr kumimoji="1" sz="2400">
                <a:solidFill>
                  <a:schemeClr val="tx1"/>
                </a:solidFill>
                <a:latin typeface="Times New Roman" pitchFamily="18" charset="0"/>
              </a:defRPr>
            </a:lvl3pPr>
            <a:lvl4pPr marL="1600200" indent="-228600" eaLnBrk="0" hangingPunct="0">
              <a:defRPr kumimoji="1" sz="2400">
                <a:solidFill>
                  <a:schemeClr val="tx1"/>
                </a:solidFill>
                <a:latin typeface="Times New Roman" pitchFamily="18" charset="0"/>
              </a:defRPr>
            </a:lvl4pPr>
            <a:lvl5pPr marL="2057400" indent="-228600" eaLnBrk="0" hangingPunct="0">
              <a:defRPr kumimoji="1" sz="2400">
                <a:solidFill>
                  <a:schemeClr val="tx1"/>
                </a:solidFill>
                <a:latin typeface="Times New Roman" pitchFamily="18" charset="0"/>
              </a:defRPr>
            </a:lvl5pPr>
            <a:lvl6pPr marL="2514600" indent="-228600" eaLnBrk="0" fontAlgn="base" hangingPunct="0">
              <a:spcBef>
                <a:spcPct val="0"/>
              </a:spcBef>
              <a:spcAft>
                <a:spcPct val="0"/>
              </a:spcAft>
              <a:defRPr kumimoji="1" sz="2400">
                <a:solidFill>
                  <a:schemeClr val="tx1"/>
                </a:solidFill>
                <a:latin typeface="Times New Roman" pitchFamily="18" charset="0"/>
              </a:defRPr>
            </a:lvl6pPr>
            <a:lvl7pPr marL="2971800" indent="-228600" eaLnBrk="0" fontAlgn="base" hangingPunct="0">
              <a:spcBef>
                <a:spcPct val="0"/>
              </a:spcBef>
              <a:spcAft>
                <a:spcPct val="0"/>
              </a:spcAft>
              <a:defRPr kumimoji="1" sz="2400">
                <a:solidFill>
                  <a:schemeClr val="tx1"/>
                </a:solidFill>
                <a:latin typeface="Times New Roman" pitchFamily="18" charset="0"/>
              </a:defRPr>
            </a:lvl7pPr>
            <a:lvl8pPr marL="3429000" indent="-228600" eaLnBrk="0" fontAlgn="base" hangingPunct="0">
              <a:spcBef>
                <a:spcPct val="0"/>
              </a:spcBef>
              <a:spcAft>
                <a:spcPct val="0"/>
              </a:spcAft>
              <a:defRPr kumimoji="1" sz="2400">
                <a:solidFill>
                  <a:schemeClr val="tx1"/>
                </a:solidFill>
                <a:latin typeface="Times New Roman" pitchFamily="18" charset="0"/>
              </a:defRPr>
            </a:lvl8pPr>
            <a:lvl9pPr marL="3886200" indent="-228600" eaLnBrk="0" fontAlgn="base" hangingPunct="0">
              <a:spcBef>
                <a:spcPct val="0"/>
              </a:spcBef>
              <a:spcAft>
                <a:spcPct val="0"/>
              </a:spcAft>
              <a:defRPr kumimoji="1" sz="2400">
                <a:solidFill>
                  <a:schemeClr val="tx1"/>
                </a:solidFill>
                <a:latin typeface="Times New Roman" pitchFamily="18" charset="0"/>
              </a:defRPr>
            </a:lvl9pPr>
          </a:lstStyle>
          <a:p>
            <a:pPr eaLnBrk="1" hangingPunct="1">
              <a:spcBef>
                <a:spcPct val="50000"/>
              </a:spcBef>
            </a:pPr>
            <a:r>
              <a:rPr lang="fr-FR" altLang="fr-FR"/>
              <a:t>Dans l’arbre de construction, ces fonctions individuelles apparaissent ( ici 4 fonctions )</a:t>
            </a:r>
          </a:p>
        </p:txBody>
      </p:sp>
      <p:sp>
        <p:nvSpPr>
          <p:cNvPr id="99352" name="AutoShape 24"/>
          <p:cNvSpPr>
            <a:spLocks noChangeArrowheads="1"/>
          </p:cNvSpPr>
          <p:nvPr/>
        </p:nvSpPr>
        <p:spPr bwMode="auto">
          <a:xfrm>
            <a:off x="304800" y="1676400"/>
            <a:ext cx="1143000" cy="3886200"/>
          </a:xfrm>
          <a:custGeom>
            <a:avLst/>
            <a:gdLst>
              <a:gd name="T0" fmla="*/ 800100 w 21600"/>
              <a:gd name="T1" fmla="*/ 0 h 21600"/>
              <a:gd name="T2" fmla="*/ 800100 w 21600"/>
              <a:gd name="T3" fmla="*/ 2187427 h 21600"/>
              <a:gd name="T4" fmla="*/ 89112 w 21600"/>
              <a:gd name="T5" fmla="*/ 3886200 h 21600"/>
              <a:gd name="T6" fmla="*/ 1143000 w 21600"/>
              <a:gd name="T7" fmla="*/ 1093713 h 21600"/>
              <a:gd name="T8" fmla="*/ 17694720 60000 65536"/>
              <a:gd name="T9" fmla="*/ 5898240 60000 65536"/>
              <a:gd name="T10" fmla="*/ 5898240 60000 65536"/>
              <a:gd name="T11" fmla="*/ 0 60000 65536"/>
              <a:gd name="T12" fmla="*/ 12427 w 21600"/>
              <a:gd name="T13" fmla="*/ 4432 h 21600"/>
              <a:gd name="T14" fmla="*/ 19844 w 21600"/>
              <a:gd name="T15" fmla="*/ 7726 h 21600"/>
            </a:gdLst>
            <a:ahLst/>
            <a:cxnLst>
              <a:cxn ang="T8">
                <a:pos x="T0" y="T1"/>
              </a:cxn>
              <a:cxn ang="T9">
                <a:pos x="T2" y="T3"/>
              </a:cxn>
              <a:cxn ang="T10">
                <a:pos x="T4" y="T5"/>
              </a:cxn>
              <a:cxn ang="T11">
                <a:pos x="T6" y="T7"/>
              </a:cxn>
            </a:cxnLst>
            <a:rect l="T12" t="T13" r="T14" b="T15"/>
            <a:pathLst>
              <a:path w="21600" h="21600">
                <a:moveTo>
                  <a:pt x="21600" y="6079"/>
                </a:moveTo>
                <a:lnTo>
                  <a:pt x="15120" y="0"/>
                </a:lnTo>
                <a:lnTo>
                  <a:pt x="15120" y="4432"/>
                </a:lnTo>
                <a:lnTo>
                  <a:pt x="12427" y="4432"/>
                </a:lnTo>
                <a:cubicBezTo>
                  <a:pt x="5564" y="4432"/>
                  <a:pt x="0" y="7891"/>
                  <a:pt x="0" y="12158"/>
                </a:cubicBezTo>
                <a:lnTo>
                  <a:pt x="0" y="21600"/>
                </a:lnTo>
                <a:lnTo>
                  <a:pt x="3367" y="21600"/>
                </a:lnTo>
                <a:lnTo>
                  <a:pt x="3367" y="12158"/>
                </a:lnTo>
                <a:cubicBezTo>
                  <a:pt x="3367" y="9710"/>
                  <a:pt x="7423" y="7726"/>
                  <a:pt x="12427" y="7726"/>
                </a:cubicBezTo>
                <a:lnTo>
                  <a:pt x="15120" y="7726"/>
                </a:lnTo>
                <a:lnTo>
                  <a:pt x="15120" y="12158"/>
                </a:lnTo>
                <a:lnTo>
                  <a:pt x="21600" y="6079"/>
                </a:lnTo>
                <a:close/>
              </a:path>
            </a:pathLst>
          </a:custGeom>
          <a:solidFill>
            <a:schemeClr val="accent1"/>
          </a:solidFill>
          <a:ln w="12700">
            <a:solidFill>
              <a:schemeClr val="tx1"/>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99349"/>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2" presetClass="entr" presetSubtype="8" fill="hold" grpId="0" nodeType="clickEffect">
                                  <p:stCondLst>
                                    <p:cond delay="0"/>
                                  </p:stCondLst>
                                  <p:childTnLst>
                                    <p:set>
                                      <p:cBhvr>
                                        <p:cTn id="10" dur="1" fill="hold">
                                          <p:stCondLst>
                                            <p:cond delay="0"/>
                                          </p:stCondLst>
                                        </p:cTn>
                                        <p:tgtEl>
                                          <p:spTgt spid="99352"/>
                                        </p:tgtEl>
                                        <p:attrNameLst>
                                          <p:attrName>style.visibility</p:attrName>
                                        </p:attrNameLst>
                                      </p:cBhvr>
                                      <p:to>
                                        <p:strVal val="visible"/>
                                      </p:to>
                                    </p:set>
                                    <p:anim calcmode="lin" valueType="num">
                                      <p:cBhvr additive="base">
                                        <p:cTn id="11" dur="500" fill="hold"/>
                                        <p:tgtEl>
                                          <p:spTgt spid="99352"/>
                                        </p:tgtEl>
                                        <p:attrNameLst>
                                          <p:attrName>ppt_x</p:attrName>
                                        </p:attrNameLst>
                                      </p:cBhvr>
                                      <p:tavLst>
                                        <p:tav tm="0">
                                          <p:val>
                                            <p:strVal val="0-#ppt_w/2"/>
                                          </p:val>
                                        </p:tav>
                                        <p:tav tm="100000">
                                          <p:val>
                                            <p:strVal val="#ppt_x"/>
                                          </p:val>
                                        </p:tav>
                                      </p:tavLst>
                                    </p:anim>
                                    <p:anim calcmode="lin" valueType="num">
                                      <p:cBhvr additive="base">
                                        <p:cTn id="12" dur="500" fill="hold"/>
                                        <p:tgtEl>
                                          <p:spTgt spid="99352"/>
                                        </p:tgtEl>
                                        <p:attrNameLst>
                                          <p:attrName>ppt_y</p:attrName>
                                        </p:attrNameLst>
                                      </p:cBhvr>
                                      <p:tavLst>
                                        <p:tav tm="0">
                                          <p:val>
                                            <p:strVal val="#ppt_y"/>
                                          </p:val>
                                        </p:tav>
                                        <p:tav tm="100000">
                                          <p:val>
                                            <p:strVal val="#ppt_y"/>
                                          </p:val>
                                        </p:tav>
                                      </p:tavLst>
                                    </p:anim>
                                  </p:childTnLst>
                                </p:cTn>
                              </p:par>
                            </p:childTnLst>
                          </p:cTn>
                        </p:par>
                      </p:childTnLst>
                    </p:cTn>
                  </p:par>
                  <p:par>
                    <p:cTn id="13" fill="hold" nodeType="clickPar">
                      <p:stCondLst>
                        <p:cond delay="indefinite"/>
                      </p:stCondLst>
                      <p:childTnLst>
                        <p:par>
                          <p:cTn id="14" fill="hold" nodeType="withGroup">
                            <p:stCondLst>
                              <p:cond delay="0"/>
                            </p:stCondLst>
                            <p:childTnLst>
                              <p:par>
                                <p:cTn id="15" presetID="14" presetClass="entr" presetSubtype="10" fill="hold" nodeType="clickEffect">
                                  <p:stCondLst>
                                    <p:cond delay="0"/>
                                  </p:stCondLst>
                                  <p:childTnLst>
                                    <p:set>
                                      <p:cBhvr>
                                        <p:cTn id="16" dur="1" fill="hold">
                                          <p:stCondLst>
                                            <p:cond delay="0"/>
                                          </p:stCondLst>
                                        </p:cTn>
                                        <p:tgtEl>
                                          <p:spTgt spid="99346"/>
                                        </p:tgtEl>
                                        <p:attrNameLst>
                                          <p:attrName>style.visibility</p:attrName>
                                        </p:attrNameLst>
                                      </p:cBhvr>
                                      <p:to>
                                        <p:strVal val="visible"/>
                                      </p:to>
                                    </p:set>
                                    <p:animEffect transition="in" filter="randombar(horizontal)">
                                      <p:cBhvr>
                                        <p:cTn id="17" dur="500"/>
                                        <p:tgtEl>
                                          <p:spTgt spid="99346"/>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4" presetClass="entr" presetSubtype="10" fill="hold" nodeType="clickEffect">
                                  <p:stCondLst>
                                    <p:cond delay="0"/>
                                  </p:stCondLst>
                                  <p:childTnLst>
                                    <p:set>
                                      <p:cBhvr>
                                        <p:cTn id="21" dur="1" fill="hold">
                                          <p:stCondLst>
                                            <p:cond delay="0"/>
                                          </p:stCondLst>
                                        </p:cTn>
                                        <p:tgtEl>
                                          <p:spTgt spid="99348"/>
                                        </p:tgtEl>
                                        <p:attrNameLst>
                                          <p:attrName>style.visibility</p:attrName>
                                        </p:attrNameLst>
                                      </p:cBhvr>
                                      <p:to>
                                        <p:strVal val="visible"/>
                                      </p:to>
                                    </p:set>
                                    <p:animEffect transition="in" filter="randombar(horizontal)">
                                      <p:cBhvr>
                                        <p:cTn id="22" dur="500"/>
                                        <p:tgtEl>
                                          <p:spTgt spid="99348"/>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4" presetClass="entr" presetSubtype="10" fill="hold" grpId="0" nodeType="clickEffect">
                                  <p:stCondLst>
                                    <p:cond delay="0"/>
                                  </p:stCondLst>
                                  <p:childTnLst>
                                    <p:set>
                                      <p:cBhvr>
                                        <p:cTn id="26" dur="1" fill="hold">
                                          <p:stCondLst>
                                            <p:cond delay="0"/>
                                          </p:stCondLst>
                                        </p:cTn>
                                        <p:tgtEl>
                                          <p:spTgt spid="99339"/>
                                        </p:tgtEl>
                                        <p:attrNameLst>
                                          <p:attrName>style.visibility</p:attrName>
                                        </p:attrNameLst>
                                      </p:cBhvr>
                                      <p:to>
                                        <p:strVal val="visible"/>
                                      </p:to>
                                    </p:set>
                                    <p:animEffect transition="in" filter="randombar(horizontal)">
                                      <p:cBhvr>
                                        <p:cTn id="27" dur="500"/>
                                        <p:tgtEl>
                                          <p:spTgt spid="99339"/>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4" presetClass="entr" presetSubtype="10" fill="hold" nodeType="clickEffect">
                                  <p:stCondLst>
                                    <p:cond delay="0"/>
                                  </p:stCondLst>
                                  <p:childTnLst>
                                    <p:set>
                                      <p:cBhvr>
                                        <p:cTn id="31" dur="1" fill="hold">
                                          <p:stCondLst>
                                            <p:cond delay="0"/>
                                          </p:stCondLst>
                                        </p:cTn>
                                        <p:tgtEl>
                                          <p:spTgt spid="99347"/>
                                        </p:tgtEl>
                                        <p:attrNameLst>
                                          <p:attrName>style.visibility</p:attrName>
                                        </p:attrNameLst>
                                      </p:cBhvr>
                                      <p:to>
                                        <p:strVal val="visible"/>
                                      </p:to>
                                    </p:set>
                                    <p:animEffect transition="in" filter="randombar(horizontal)">
                                      <p:cBhvr>
                                        <p:cTn id="32" dur="500"/>
                                        <p:tgtEl>
                                          <p:spTgt spid="993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9339" grpId="0" animBg="1"/>
      <p:bldP spid="99349" grpId="0" autoUpdateAnimBg="0"/>
      <p:bldP spid="99352"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txBox="1">
            <a:spLocks noGrp="1"/>
          </p:cNvSpPr>
          <p:nvPr>
            <p:ph type="title" idx="4294967295"/>
          </p:nvPr>
        </p:nvSpPr>
        <p:spPr>
          <a:xfrm>
            <a:off x="684000" y="609120"/>
            <a:ext cx="8078760" cy="1143360"/>
          </a:xfrm>
        </p:spPr>
        <p:txBody>
          <a:bodyPr wrap="square">
            <a:spAutoFit/>
          </a:bodyPr>
          <a:lstStyle>
            <a:defPPr lvl="0">
              <a:buNone/>
            </a:defPPr>
            <a:lvl1pPr lvl="0">
              <a:buNone/>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lvl="0" hangingPunct="1"/>
            <a:r>
              <a:rPr lang="fr-FR" sz="4000">
                <a:effectLst>
                  <a:outerShdw dist="17961" dir="2700000">
                    <a:scrgbClr r="0" g="0" b="0"/>
                  </a:outerShdw>
                </a:effectLst>
              </a:rPr>
              <a:t>Paramétrique</a:t>
            </a:r>
          </a:p>
        </p:txBody>
      </p:sp>
      <p:pic>
        <p:nvPicPr>
          <p:cNvPr id="3" name="Picture 5"/>
          <p:cNvPicPr>
            <a:picLocks noChangeAspect="1"/>
          </p:cNvPicPr>
          <p:nvPr/>
        </p:nvPicPr>
        <p:blipFill>
          <a:blip r:embed="rId2">
            <a:lum/>
            <a:alphaModFix/>
          </a:blip>
          <a:srcRect/>
          <a:stretch>
            <a:fillRect/>
          </a:stretch>
        </p:blipFill>
        <p:spPr>
          <a:xfrm>
            <a:off x="152280" y="1600200"/>
            <a:ext cx="3810240" cy="2706840"/>
          </a:xfrm>
          <a:prstGeom prst="rect">
            <a:avLst/>
          </a:prstGeom>
          <a:noFill/>
          <a:ln>
            <a:noFill/>
          </a:ln>
        </p:spPr>
      </p:pic>
      <p:pic>
        <p:nvPicPr>
          <p:cNvPr id="4" name="Picture 6"/>
          <p:cNvPicPr>
            <a:picLocks noChangeAspect="1"/>
          </p:cNvPicPr>
          <p:nvPr/>
        </p:nvPicPr>
        <p:blipFill>
          <a:blip r:embed="rId3">
            <a:lum/>
            <a:alphaModFix/>
          </a:blip>
          <a:srcRect/>
          <a:stretch>
            <a:fillRect/>
          </a:stretch>
        </p:blipFill>
        <p:spPr>
          <a:xfrm>
            <a:off x="4267080" y="3429000"/>
            <a:ext cx="4496040" cy="3193920"/>
          </a:xfrm>
          <a:prstGeom prst="rect">
            <a:avLst/>
          </a:prstGeom>
          <a:noFill/>
          <a:ln>
            <a:noFill/>
          </a:ln>
        </p:spPr>
      </p:pic>
      <p:sp>
        <p:nvSpPr>
          <p:cNvPr id="5" name="Text Box 7"/>
          <p:cNvSpPr/>
          <p:nvPr/>
        </p:nvSpPr>
        <p:spPr>
          <a:xfrm>
            <a:off x="4419720" y="1447919"/>
            <a:ext cx="3200400" cy="155699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square" lIns="90000" tIns="46800" rIns="90000" bIns="46800" anchor="t" anchorCtr="0" compatLnSpc="1">
            <a:spAutoFit/>
          </a:bodyPr>
          <a:lstStyle/>
          <a:p>
            <a:pPr marL="0" marR="0" lvl="0" indent="0" algn="l" rtl="0" hangingPunct="1">
              <a:lnSpc>
                <a:spcPct val="100000"/>
              </a:lnSpc>
              <a:spcBef>
                <a:spcPts val="150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r>
              <a:rPr lang="fr-FR" sz="2400" b="0" i="0" u="none" strike="noStrike" baseline="0">
                <a:ln>
                  <a:noFill/>
                </a:ln>
                <a:solidFill>
                  <a:srgbClr val="000000"/>
                </a:solidFill>
                <a:latin typeface="Times New Roman" pitchFamily="18"/>
                <a:ea typeface="Microsoft YaHei" pitchFamily="2"/>
                <a:cs typeface="Mangal" pitchFamily="2"/>
              </a:rPr>
              <a:t>Les cotes et les relations  utilisées pour créer une fonction sont saisies et stockées dans le modèle.</a:t>
            </a:r>
          </a:p>
        </p:txBody>
      </p:sp>
      <p:sp>
        <p:nvSpPr>
          <p:cNvPr id="6" name="Text Box 8"/>
          <p:cNvSpPr/>
          <p:nvPr/>
        </p:nvSpPr>
        <p:spPr>
          <a:xfrm>
            <a:off x="380880" y="4724280"/>
            <a:ext cx="3505319" cy="155699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square" lIns="90000" tIns="46800" rIns="90000" bIns="46800" anchor="t" anchorCtr="0" compatLnSpc="1">
            <a:spAutoFit/>
          </a:bodyPr>
          <a:lstStyle/>
          <a:p>
            <a:pPr marL="0" marR="0" lvl="0" indent="0" algn="l" rtl="0" hangingPunct="1">
              <a:lnSpc>
                <a:spcPct val="100000"/>
              </a:lnSpc>
              <a:spcBef>
                <a:spcPts val="150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r>
              <a:rPr lang="fr-FR" sz="2400" b="0" i="0" u="none" strike="noStrike" baseline="0">
                <a:ln>
                  <a:noFill/>
                </a:ln>
                <a:solidFill>
                  <a:srgbClr val="000000"/>
                </a:solidFill>
                <a:latin typeface="Times New Roman" pitchFamily="18"/>
                <a:ea typeface="Microsoft YaHei" pitchFamily="2"/>
                <a:cs typeface="Mangal" pitchFamily="2"/>
              </a:rPr>
              <a:t>Ceci permet de les changer rapidement et sans difficulté</a:t>
            </a:r>
            <a:br>
              <a:rPr lang="fr-FR" sz="2400" b="0" i="0" u="none" strike="noStrike" baseline="0">
                <a:ln>
                  <a:noFill/>
                </a:ln>
                <a:solidFill>
                  <a:srgbClr val="000000"/>
                </a:solidFill>
                <a:latin typeface="Times New Roman" pitchFamily="18"/>
                <a:ea typeface="Microsoft YaHei" pitchFamily="2"/>
                <a:cs typeface="Mangal" pitchFamily="2"/>
              </a:rPr>
            </a:br>
            <a:r>
              <a:rPr lang="fr-FR" sz="2400" b="0" i="0" u="none" strike="noStrike" baseline="0">
                <a:ln>
                  <a:noFill/>
                </a:ln>
                <a:solidFill>
                  <a:srgbClr val="000000"/>
                </a:solidFill>
                <a:latin typeface="Times New Roman" pitchFamily="18"/>
                <a:ea typeface="Microsoft YaHei" pitchFamily="2"/>
                <a:cs typeface="Mangal" pitchFamily="2"/>
              </a:rPr>
              <a:t> ( exemple cote 68 à 118 )</a:t>
            </a:r>
          </a:p>
        </p:txBody>
      </p:sp>
    </p:spTree>
    <p:extLst>
      <p:ext uri="{BB962C8B-B14F-4D97-AF65-F5344CB8AC3E}">
        <p14:creationId xmlns:p14="http://schemas.microsoft.com/office/powerpoint/2010/main" val="32564151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Class="entr" fill="hold" nodeType="clickEffect">
                                  <p:stCondLst>
                                    <p:cond delay="0"/>
                                  </p:stCondLst>
                                  <p:childTnLst>
                                    <p:set>
                                      <p:cBhvr>
                                        <p:cTn id="6" dur="1" fill="hold">
                                          <p:stCondLst>
                                            <p:cond delay="499"/>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Class="entr" fill="hold" grpId="0" nodeType="clickEffect">
                                  <p:stCondLst>
                                    <p:cond delay="0"/>
                                  </p:stCondLst>
                                  <p:childTnLst>
                                    <p:set>
                                      <p:cBhvr>
                                        <p:cTn id="10" dur="1" fill="hold">
                                          <p:stCondLst>
                                            <p:cond delay="499"/>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Class="entr" fill="hold" nodeType="clickEffect">
                                  <p:stCondLst>
                                    <p:cond delay="0"/>
                                  </p:stCondLst>
                                  <p:childTnLst>
                                    <p:set>
                                      <p:cBhvr>
                                        <p:cTn id="14" dur="1" fill="hold">
                                          <p:stCondLst>
                                            <p:cond delay="499"/>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06" name="Picture 6" descr="C:\Mes Documents\formationsw\pièce4.t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57638" y="1079500"/>
            <a:ext cx="3810000" cy="2706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405" name="Picture 5" descr="C:\Mes Documents\formationsw\pièce7.tif"/>
          <p:cNvPicPr>
            <a:picLocks noChangeAspect="1" noChangeArrowheads="1"/>
          </p:cNvPicPr>
          <p:nvPr/>
        </p:nvPicPr>
        <p:blipFill>
          <a:blip r:embed="rId3">
            <a:extLst>
              <a:ext uri="{28A0092B-C50C-407E-A947-70E740481C1C}">
                <a14:useLocalDpi xmlns:a14="http://schemas.microsoft.com/office/drawing/2010/main" val="0"/>
              </a:ext>
            </a:extLst>
          </a:blip>
          <a:srcRect r="7159"/>
          <a:stretch>
            <a:fillRect/>
          </a:stretch>
        </p:blipFill>
        <p:spPr bwMode="auto">
          <a:xfrm>
            <a:off x="3957638" y="1079500"/>
            <a:ext cx="4975225" cy="3890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407" name="Picture 7" descr="C:\Mes Documents\formationsw\pièce5.tif"/>
          <p:cNvPicPr>
            <a:picLocks noChangeAspect="1" noChangeArrowheads="1"/>
          </p:cNvPicPr>
          <p:nvPr/>
        </p:nvPicPr>
        <p:blipFill>
          <a:blip r:embed="rId4">
            <a:extLst>
              <a:ext uri="{28A0092B-C50C-407E-A947-70E740481C1C}">
                <a14:useLocalDpi xmlns:a14="http://schemas.microsoft.com/office/drawing/2010/main" val="0"/>
              </a:ext>
            </a:extLst>
          </a:blip>
          <a:srcRect r="5000"/>
          <a:stretch>
            <a:fillRect/>
          </a:stretch>
        </p:blipFill>
        <p:spPr bwMode="auto">
          <a:xfrm>
            <a:off x="3957638" y="1079500"/>
            <a:ext cx="4271962" cy="3194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402" name="Rectangle 2"/>
          <p:cNvSpPr>
            <a:spLocks noGrp="1" noChangeArrowheads="1"/>
          </p:cNvSpPr>
          <p:nvPr>
            <p:ph type="title"/>
          </p:nvPr>
        </p:nvSpPr>
        <p:spPr/>
        <p:txBody>
          <a:bodyPr/>
          <a:lstStyle/>
          <a:p>
            <a:pPr eaLnBrk="1" hangingPunct="1">
              <a:defRPr/>
            </a:pPr>
            <a:r>
              <a:rPr lang="fr-FR" sz="4000" smtClean="0"/>
              <a:t>Associatif</a:t>
            </a:r>
          </a:p>
        </p:txBody>
      </p:sp>
      <p:sp>
        <p:nvSpPr>
          <p:cNvPr id="27654" name="Text Box 3"/>
          <p:cNvSpPr txBox="1">
            <a:spLocks noChangeArrowheads="1"/>
          </p:cNvSpPr>
          <p:nvPr/>
        </p:nvSpPr>
        <p:spPr bwMode="auto">
          <a:xfrm>
            <a:off x="304800" y="2590800"/>
            <a:ext cx="3048000" cy="3013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kumimoji="1" sz="2400">
                <a:solidFill>
                  <a:schemeClr val="tx1"/>
                </a:solidFill>
                <a:latin typeface="Times New Roman" pitchFamily="18" charset="0"/>
              </a:defRPr>
            </a:lvl1pPr>
            <a:lvl2pPr marL="742950" indent="-285750" eaLnBrk="0" hangingPunct="0">
              <a:defRPr kumimoji="1" sz="2400">
                <a:solidFill>
                  <a:schemeClr val="tx1"/>
                </a:solidFill>
                <a:latin typeface="Times New Roman" pitchFamily="18" charset="0"/>
              </a:defRPr>
            </a:lvl2pPr>
            <a:lvl3pPr marL="1143000" indent="-228600" eaLnBrk="0" hangingPunct="0">
              <a:defRPr kumimoji="1" sz="2400">
                <a:solidFill>
                  <a:schemeClr val="tx1"/>
                </a:solidFill>
                <a:latin typeface="Times New Roman" pitchFamily="18" charset="0"/>
              </a:defRPr>
            </a:lvl3pPr>
            <a:lvl4pPr marL="1600200" indent="-228600" eaLnBrk="0" hangingPunct="0">
              <a:defRPr kumimoji="1" sz="2400">
                <a:solidFill>
                  <a:schemeClr val="tx1"/>
                </a:solidFill>
                <a:latin typeface="Times New Roman" pitchFamily="18" charset="0"/>
              </a:defRPr>
            </a:lvl4pPr>
            <a:lvl5pPr marL="2057400" indent="-228600" eaLnBrk="0" hangingPunct="0">
              <a:defRPr kumimoji="1" sz="2400">
                <a:solidFill>
                  <a:schemeClr val="tx1"/>
                </a:solidFill>
                <a:latin typeface="Times New Roman" pitchFamily="18" charset="0"/>
              </a:defRPr>
            </a:lvl5pPr>
            <a:lvl6pPr marL="2514600" indent="-228600" eaLnBrk="0" fontAlgn="base" hangingPunct="0">
              <a:spcBef>
                <a:spcPct val="0"/>
              </a:spcBef>
              <a:spcAft>
                <a:spcPct val="0"/>
              </a:spcAft>
              <a:defRPr kumimoji="1" sz="2400">
                <a:solidFill>
                  <a:schemeClr val="tx1"/>
                </a:solidFill>
                <a:latin typeface="Times New Roman" pitchFamily="18" charset="0"/>
              </a:defRPr>
            </a:lvl6pPr>
            <a:lvl7pPr marL="2971800" indent="-228600" eaLnBrk="0" fontAlgn="base" hangingPunct="0">
              <a:spcBef>
                <a:spcPct val="0"/>
              </a:spcBef>
              <a:spcAft>
                <a:spcPct val="0"/>
              </a:spcAft>
              <a:defRPr kumimoji="1" sz="2400">
                <a:solidFill>
                  <a:schemeClr val="tx1"/>
                </a:solidFill>
                <a:latin typeface="Times New Roman" pitchFamily="18" charset="0"/>
              </a:defRPr>
            </a:lvl7pPr>
            <a:lvl8pPr marL="3429000" indent="-228600" eaLnBrk="0" fontAlgn="base" hangingPunct="0">
              <a:spcBef>
                <a:spcPct val="0"/>
              </a:spcBef>
              <a:spcAft>
                <a:spcPct val="0"/>
              </a:spcAft>
              <a:defRPr kumimoji="1" sz="2400">
                <a:solidFill>
                  <a:schemeClr val="tx1"/>
                </a:solidFill>
                <a:latin typeface="Times New Roman" pitchFamily="18" charset="0"/>
              </a:defRPr>
            </a:lvl8pPr>
            <a:lvl9pPr marL="3886200" indent="-228600" eaLnBrk="0" fontAlgn="base" hangingPunct="0">
              <a:spcBef>
                <a:spcPct val="0"/>
              </a:spcBef>
              <a:spcAft>
                <a:spcPct val="0"/>
              </a:spcAft>
              <a:defRPr kumimoji="1" sz="2400">
                <a:solidFill>
                  <a:schemeClr val="tx1"/>
                </a:solidFill>
                <a:latin typeface="Times New Roman" pitchFamily="18" charset="0"/>
              </a:defRPr>
            </a:lvl9pPr>
          </a:lstStyle>
          <a:p>
            <a:pPr eaLnBrk="1" hangingPunct="1">
              <a:spcBef>
                <a:spcPct val="50000"/>
              </a:spcBef>
            </a:pPr>
            <a:r>
              <a:rPr lang="fr-FR" altLang="fr-FR"/>
              <a:t>Les changements introduits dans le modèle sont automatiquement reflétés dans les mises en plan ou les assemblages qui lui sont associés</a:t>
            </a:r>
          </a:p>
        </p:txBody>
      </p:sp>
      <p:pic>
        <p:nvPicPr>
          <p:cNvPr id="102404" name="Picture 4" descr="C:\Mes Documents\formationsw\pièce6.tif"/>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962400" y="1066800"/>
            <a:ext cx="4984750" cy="3843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102406"/>
                                        </p:tgtEl>
                                        <p:attrNameLst>
                                          <p:attrName>style.visibility</p:attrName>
                                        </p:attrNameLst>
                                      </p:cBhvr>
                                      <p:to>
                                        <p:strVal val="visible"/>
                                      </p:to>
                                    </p:set>
                                    <p:animEffect transition="in" filter="box(out)">
                                      <p:cBhvr>
                                        <p:cTn id="7" dur="500"/>
                                        <p:tgtEl>
                                          <p:spTgt spid="102406"/>
                                        </p:tgtEl>
                                      </p:cBhvr>
                                    </p:animEffect>
                                  </p:childTnLst>
                                  <p:subTnLst>
                                    <p:set>
                                      <p:cBhvr override="childStyle">
                                        <p:cTn dur="1" fill="hold" display="0" masterRel="nextClick" afterEffect="1"/>
                                        <p:tgtEl>
                                          <p:spTgt spid="102406"/>
                                        </p:tgtEl>
                                        <p:attrNameLst>
                                          <p:attrName>style.visibility</p:attrName>
                                        </p:attrNameLst>
                                      </p:cBhvr>
                                      <p:to>
                                        <p:strVal val="hidden"/>
                                      </p:to>
                                    </p:set>
                                  </p:subTnLst>
                                </p:cTn>
                              </p:par>
                            </p:childTnLst>
                          </p:cTn>
                        </p:par>
                      </p:childTnLst>
                    </p:cTn>
                  </p:par>
                  <p:par>
                    <p:cTn id="8" fill="hold" nodeType="clickPar">
                      <p:stCondLst>
                        <p:cond delay="indefinite"/>
                      </p:stCondLst>
                      <p:childTnLst>
                        <p:par>
                          <p:cTn id="9" fill="hold" nodeType="withGroup">
                            <p:stCondLst>
                              <p:cond delay="0"/>
                            </p:stCondLst>
                            <p:childTnLst>
                              <p:par>
                                <p:cTn id="10" presetID="5" presetClass="entr" presetSubtype="10" fill="hold" nodeType="clickEffect">
                                  <p:stCondLst>
                                    <p:cond delay="0"/>
                                  </p:stCondLst>
                                  <p:childTnLst>
                                    <p:set>
                                      <p:cBhvr>
                                        <p:cTn id="11" dur="1" fill="hold">
                                          <p:stCondLst>
                                            <p:cond delay="0"/>
                                          </p:stCondLst>
                                        </p:cTn>
                                        <p:tgtEl>
                                          <p:spTgt spid="102405"/>
                                        </p:tgtEl>
                                        <p:attrNameLst>
                                          <p:attrName>style.visibility</p:attrName>
                                        </p:attrNameLst>
                                      </p:cBhvr>
                                      <p:to>
                                        <p:strVal val="visible"/>
                                      </p:to>
                                    </p:set>
                                    <p:animEffect transition="in" filter="checkerboard(across)">
                                      <p:cBhvr>
                                        <p:cTn id="12" dur="500"/>
                                        <p:tgtEl>
                                          <p:spTgt spid="102405"/>
                                        </p:tgtEl>
                                      </p:cBhvr>
                                    </p:animEffect>
                                  </p:childTnLst>
                                  <p:subTnLst>
                                    <p:set>
                                      <p:cBhvr override="childStyle">
                                        <p:cTn dur="1" fill="hold" display="0" masterRel="nextClick" afterEffect="1"/>
                                        <p:tgtEl>
                                          <p:spTgt spid="102405"/>
                                        </p:tgtEl>
                                        <p:attrNameLst>
                                          <p:attrName>style.visibility</p:attrName>
                                        </p:attrNameLst>
                                      </p:cBhvr>
                                      <p:to>
                                        <p:strVal val="hidden"/>
                                      </p:to>
                                    </p:set>
                                  </p:subTnLst>
                                </p:cTn>
                              </p:par>
                            </p:childTnLst>
                          </p:cTn>
                        </p:par>
                      </p:childTnLst>
                    </p:cTn>
                  </p:par>
                  <p:par>
                    <p:cTn id="13" fill="hold" nodeType="clickPar">
                      <p:stCondLst>
                        <p:cond delay="indefinite"/>
                      </p:stCondLst>
                      <p:childTnLst>
                        <p:par>
                          <p:cTn id="14" fill="hold" nodeType="withGroup">
                            <p:stCondLst>
                              <p:cond delay="0"/>
                            </p:stCondLst>
                            <p:childTnLst>
                              <p:par>
                                <p:cTn id="15" presetID="4" presetClass="entr" presetSubtype="32" fill="hold" nodeType="clickEffect">
                                  <p:stCondLst>
                                    <p:cond delay="0"/>
                                  </p:stCondLst>
                                  <p:childTnLst>
                                    <p:set>
                                      <p:cBhvr>
                                        <p:cTn id="16" dur="1" fill="hold">
                                          <p:stCondLst>
                                            <p:cond delay="0"/>
                                          </p:stCondLst>
                                        </p:cTn>
                                        <p:tgtEl>
                                          <p:spTgt spid="102407"/>
                                        </p:tgtEl>
                                        <p:attrNameLst>
                                          <p:attrName>style.visibility</p:attrName>
                                        </p:attrNameLst>
                                      </p:cBhvr>
                                      <p:to>
                                        <p:strVal val="visible"/>
                                      </p:to>
                                    </p:set>
                                    <p:animEffect transition="in" filter="box(out)">
                                      <p:cBhvr>
                                        <p:cTn id="17" dur="500"/>
                                        <p:tgtEl>
                                          <p:spTgt spid="102407"/>
                                        </p:tgtEl>
                                      </p:cBhvr>
                                    </p:animEffect>
                                  </p:childTnLst>
                                  <p:subTnLst>
                                    <p:set>
                                      <p:cBhvr override="childStyle">
                                        <p:cTn dur="1" fill="hold" display="0" masterRel="nextClick" afterEffect="1"/>
                                        <p:tgtEl>
                                          <p:spTgt spid="102407"/>
                                        </p:tgtEl>
                                        <p:attrNameLst>
                                          <p:attrName>style.visibility</p:attrName>
                                        </p:attrNameLst>
                                      </p:cBhvr>
                                      <p:to>
                                        <p:strVal val="hidden"/>
                                      </p:to>
                                    </p:set>
                                  </p:subTnLst>
                                </p:cTn>
                              </p:par>
                            </p:childTnLst>
                          </p:cTn>
                        </p:par>
                      </p:childTnLst>
                    </p:cTn>
                  </p:par>
                  <p:par>
                    <p:cTn id="18" fill="hold" nodeType="clickPar">
                      <p:stCondLst>
                        <p:cond delay="indefinite"/>
                      </p:stCondLst>
                      <p:childTnLst>
                        <p:par>
                          <p:cTn id="19" fill="hold" nodeType="withGroup">
                            <p:stCondLst>
                              <p:cond delay="0"/>
                            </p:stCondLst>
                            <p:childTnLst>
                              <p:par>
                                <p:cTn id="20" presetID="5" presetClass="entr" presetSubtype="10" fill="hold" nodeType="clickEffect">
                                  <p:stCondLst>
                                    <p:cond delay="0"/>
                                  </p:stCondLst>
                                  <p:childTnLst>
                                    <p:set>
                                      <p:cBhvr>
                                        <p:cTn id="21" dur="1" fill="hold">
                                          <p:stCondLst>
                                            <p:cond delay="0"/>
                                          </p:stCondLst>
                                        </p:cTn>
                                        <p:tgtEl>
                                          <p:spTgt spid="102404"/>
                                        </p:tgtEl>
                                        <p:attrNameLst>
                                          <p:attrName>style.visibility</p:attrName>
                                        </p:attrNameLst>
                                      </p:cBhvr>
                                      <p:to>
                                        <p:strVal val="visible"/>
                                      </p:to>
                                    </p:set>
                                    <p:animEffect transition="in" filter="checkerboard(across)">
                                      <p:cBhvr>
                                        <p:cTn id="22" dur="500"/>
                                        <p:tgtEl>
                                          <p:spTgt spid="102404"/>
                                        </p:tgtEl>
                                      </p:cBhvr>
                                    </p:animEffect>
                                  </p:childTnLst>
                                  <p:subTnLst>
                                    <p:set>
                                      <p:cBhvr override="childStyle">
                                        <p:cTn dur="1" fill="hold" display="0" masterRel="nextClick" afterEffect="1"/>
                                        <p:tgtEl>
                                          <p:spTgt spid="102404"/>
                                        </p:tgtEl>
                                        <p:attrNameLst>
                                          <p:attrName>style.visibility</p:attrName>
                                        </p:attrNameLst>
                                      </p:cBhvr>
                                      <p:to>
                                        <p:strVal val="hidden"/>
                                      </p:to>
                                    </p:set>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8674" name="Text Box 3081"/>
          <p:cNvSpPr txBox="1">
            <a:spLocks noChangeArrowheads="1"/>
          </p:cNvSpPr>
          <p:nvPr/>
        </p:nvSpPr>
        <p:spPr bwMode="auto">
          <a:xfrm>
            <a:off x="2362200" y="990600"/>
            <a:ext cx="4876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kumimoji="1" sz="2400">
                <a:solidFill>
                  <a:schemeClr val="tx1"/>
                </a:solidFill>
                <a:latin typeface="Times New Roman" pitchFamily="18" charset="0"/>
              </a:defRPr>
            </a:lvl1pPr>
            <a:lvl2pPr marL="742950" indent="-285750" eaLnBrk="0" hangingPunct="0">
              <a:defRPr kumimoji="1" sz="2400">
                <a:solidFill>
                  <a:schemeClr val="tx1"/>
                </a:solidFill>
                <a:latin typeface="Times New Roman" pitchFamily="18" charset="0"/>
              </a:defRPr>
            </a:lvl2pPr>
            <a:lvl3pPr marL="1143000" indent="-228600" eaLnBrk="0" hangingPunct="0">
              <a:defRPr kumimoji="1" sz="2400">
                <a:solidFill>
                  <a:schemeClr val="tx1"/>
                </a:solidFill>
                <a:latin typeface="Times New Roman" pitchFamily="18" charset="0"/>
              </a:defRPr>
            </a:lvl3pPr>
            <a:lvl4pPr marL="1600200" indent="-228600" eaLnBrk="0" hangingPunct="0">
              <a:defRPr kumimoji="1" sz="2400">
                <a:solidFill>
                  <a:schemeClr val="tx1"/>
                </a:solidFill>
                <a:latin typeface="Times New Roman" pitchFamily="18" charset="0"/>
              </a:defRPr>
            </a:lvl4pPr>
            <a:lvl5pPr marL="2057400" indent="-228600" eaLnBrk="0" hangingPunct="0">
              <a:defRPr kumimoji="1" sz="2400">
                <a:solidFill>
                  <a:schemeClr val="tx1"/>
                </a:solidFill>
                <a:latin typeface="Times New Roman" pitchFamily="18" charset="0"/>
              </a:defRPr>
            </a:lvl5pPr>
            <a:lvl6pPr marL="2514600" indent="-228600" eaLnBrk="0" fontAlgn="base" hangingPunct="0">
              <a:spcBef>
                <a:spcPct val="0"/>
              </a:spcBef>
              <a:spcAft>
                <a:spcPct val="0"/>
              </a:spcAft>
              <a:defRPr kumimoji="1" sz="2400">
                <a:solidFill>
                  <a:schemeClr val="tx1"/>
                </a:solidFill>
                <a:latin typeface="Times New Roman" pitchFamily="18" charset="0"/>
              </a:defRPr>
            </a:lvl6pPr>
            <a:lvl7pPr marL="2971800" indent="-228600" eaLnBrk="0" fontAlgn="base" hangingPunct="0">
              <a:spcBef>
                <a:spcPct val="0"/>
              </a:spcBef>
              <a:spcAft>
                <a:spcPct val="0"/>
              </a:spcAft>
              <a:defRPr kumimoji="1" sz="2400">
                <a:solidFill>
                  <a:schemeClr val="tx1"/>
                </a:solidFill>
                <a:latin typeface="Times New Roman" pitchFamily="18" charset="0"/>
              </a:defRPr>
            </a:lvl7pPr>
            <a:lvl8pPr marL="3429000" indent="-228600" eaLnBrk="0" fontAlgn="base" hangingPunct="0">
              <a:spcBef>
                <a:spcPct val="0"/>
              </a:spcBef>
              <a:spcAft>
                <a:spcPct val="0"/>
              </a:spcAft>
              <a:defRPr kumimoji="1" sz="2400">
                <a:solidFill>
                  <a:schemeClr val="tx1"/>
                </a:solidFill>
                <a:latin typeface="Times New Roman" pitchFamily="18" charset="0"/>
              </a:defRPr>
            </a:lvl8pPr>
            <a:lvl9pPr marL="3886200" indent="-228600" eaLnBrk="0" fontAlgn="base" hangingPunct="0">
              <a:spcBef>
                <a:spcPct val="0"/>
              </a:spcBef>
              <a:spcAft>
                <a:spcPct val="0"/>
              </a:spcAft>
              <a:defRPr kumimoji="1" sz="2400">
                <a:solidFill>
                  <a:schemeClr val="tx1"/>
                </a:solidFill>
                <a:latin typeface="Times New Roman" pitchFamily="18" charset="0"/>
              </a:defRPr>
            </a:lvl9pPr>
          </a:lstStyle>
          <a:p>
            <a:pPr eaLnBrk="1" hangingPunct="1">
              <a:spcBef>
                <a:spcPct val="50000"/>
              </a:spcBef>
            </a:pPr>
            <a:endParaRPr lang="fr-FR" altLang="fr-FR"/>
          </a:p>
        </p:txBody>
      </p:sp>
      <p:sp>
        <p:nvSpPr>
          <p:cNvPr id="34841" name="Text Box 3097"/>
          <p:cNvSpPr txBox="1">
            <a:spLocks noChangeArrowheads="1"/>
          </p:cNvSpPr>
          <p:nvPr/>
        </p:nvSpPr>
        <p:spPr bwMode="auto">
          <a:xfrm>
            <a:off x="2362200" y="3124200"/>
            <a:ext cx="4165600" cy="796925"/>
          </a:xfrm>
          <a:prstGeom prst="rect">
            <a:avLst/>
          </a:prstGeom>
          <a:solidFill>
            <a:srgbClr val="FFFFFF"/>
          </a:solidFill>
          <a:ln w="9525">
            <a:solidFill>
              <a:srgbClr val="000000"/>
            </a:solidFill>
            <a:miter lim="800000"/>
            <a:headEnd/>
            <a:tailEnd/>
          </a:ln>
        </p:spPr>
        <p:txBody>
          <a:bodyPr/>
          <a:lstStyle>
            <a:lvl1pPr eaLnBrk="0" hangingPunct="0">
              <a:defRPr kumimoji="1" sz="2400">
                <a:solidFill>
                  <a:schemeClr val="tx1"/>
                </a:solidFill>
                <a:latin typeface="Times New Roman" pitchFamily="18" charset="0"/>
              </a:defRPr>
            </a:lvl1pPr>
            <a:lvl2pPr marL="742950" indent="-285750" eaLnBrk="0" hangingPunct="0">
              <a:defRPr kumimoji="1" sz="2400">
                <a:solidFill>
                  <a:schemeClr val="tx1"/>
                </a:solidFill>
                <a:latin typeface="Times New Roman" pitchFamily="18" charset="0"/>
              </a:defRPr>
            </a:lvl2pPr>
            <a:lvl3pPr marL="1143000" indent="-228600" eaLnBrk="0" hangingPunct="0">
              <a:defRPr kumimoji="1" sz="2400">
                <a:solidFill>
                  <a:schemeClr val="tx1"/>
                </a:solidFill>
                <a:latin typeface="Times New Roman" pitchFamily="18" charset="0"/>
              </a:defRPr>
            </a:lvl3pPr>
            <a:lvl4pPr marL="1600200" indent="-228600" eaLnBrk="0" hangingPunct="0">
              <a:defRPr kumimoji="1" sz="2400">
                <a:solidFill>
                  <a:schemeClr val="tx1"/>
                </a:solidFill>
                <a:latin typeface="Times New Roman" pitchFamily="18" charset="0"/>
              </a:defRPr>
            </a:lvl4pPr>
            <a:lvl5pPr marL="2057400" indent="-228600" eaLnBrk="0" hangingPunct="0">
              <a:defRPr kumimoji="1" sz="2400">
                <a:solidFill>
                  <a:schemeClr val="tx1"/>
                </a:solidFill>
                <a:latin typeface="Times New Roman" pitchFamily="18" charset="0"/>
              </a:defRPr>
            </a:lvl5pPr>
            <a:lvl6pPr marL="2514600" indent="-228600" eaLnBrk="0" fontAlgn="base" hangingPunct="0">
              <a:spcBef>
                <a:spcPct val="0"/>
              </a:spcBef>
              <a:spcAft>
                <a:spcPct val="0"/>
              </a:spcAft>
              <a:defRPr kumimoji="1" sz="2400">
                <a:solidFill>
                  <a:schemeClr val="tx1"/>
                </a:solidFill>
                <a:latin typeface="Times New Roman" pitchFamily="18" charset="0"/>
              </a:defRPr>
            </a:lvl6pPr>
            <a:lvl7pPr marL="2971800" indent="-228600" eaLnBrk="0" fontAlgn="base" hangingPunct="0">
              <a:spcBef>
                <a:spcPct val="0"/>
              </a:spcBef>
              <a:spcAft>
                <a:spcPct val="0"/>
              </a:spcAft>
              <a:defRPr kumimoji="1" sz="2400">
                <a:solidFill>
                  <a:schemeClr val="tx1"/>
                </a:solidFill>
                <a:latin typeface="Times New Roman" pitchFamily="18" charset="0"/>
              </a:defRPr>
            </a:lvl7pPr>
            <a:lvl8pPr marL="3429000" indent="-228600" eaLnBrk="0" fontAlgn="base" hangingPunct="0">
              <a:spcBef>
                <a:spcPct val="0"/>
              </a:spcBef>
              <a:spcAft>
                <a:spcPct val="0"/>
              </a:spcAft>
              <a:defRPr kumimoji="1" sz="2400">
                <a:solidFill>
                  <a:schemeClr val="tx1"/>
                </a:solidFill>
                <a:latin typeface="Times New Roman" pitchFamily="18" charset="0"/>
              </a:defRPr>
            </a:lvl8pPr>
            <a:lvl9pPr marL="3886200" indent="-228600" eaLnBrk="0" fontAlgn="base" hangingPunct="0">
              <a:spcBef>
                <a:spcPct val="0"/>
              </a:spcBef>
              <a:spcAft>
                <a:spcPct val="0"/>
              </a:spcAft>
              <a:defRPr kumimoji="1" sz="2400">
                <a:solidFill>
                  <a:schemeClr val="tx1"/>
                </a:solidFill>
                <a:latin typeface="Times New Roman" pitchFamily="18" charset="0"/>
              </a:defRPr>
            </a:lvl9pPr>
          </a:lstStyle>
          <a:p>
            <a:pPr algn="ctr"/>
            <a:r>
              <a:rPr kumimoji="0" lang="fr-FR" altLang="fr-FR" b="1">
                <a:latin typeface="Arial" charset="0"/>
              </a:rPr>
              <a:t>Modélisation 3D "visuel"</a:t>
            </a:r>
          </a:p>
        </p:txBody>
      </p:sp>
      <p:grpSp>
        <p:nvGrpSpPr>
          <p:cNvPr id="34850" name="Group 3106"/>
          <p:cNvGrpSpPr>
            <a:grpSpLocks/>
          </p:cNvGrpSpPr>
          <p:nvPr/>
        </p:nvGrpSpPr>
        <p:grpSpPr bwMode="auto">
          <a:xfrm>
            <a:off x="482600" y="5467350"/>
            <a:ext cx="8356600" cy="1071563"/>
            <a:chOff x="288" y="2592"/>
            <a:chExt cx="5264" cy="675"/>
          </a:xfrm>
        </p:grpSpPr>
        <p:sp>
          <p:nvSpPr>
            <p:cNvPr id="28682" name="Text Box 3098"/>
            <p:cNvSpPr txBox="1">
              <a:spLocks noChangeArrowheads="1"/>
            </p:cNvSpPr>
            <p:nvPr/>
          </p:nvSpPr>
          <p:spPr bwMode="auto">
            <a:xfrm>
              <a:off x="288" y="2640"/>
              <a:ext cx="1872" cy="627"/>
            </a:xfrm>
            <a:prstGeom prst="rect">
              <a:avLst/>
            </a:prstGeom>
            <a:solidFill>
              <a:srgbClr val="FFFFFF"/>
            </a:solidFill>
            <a:ln w="9525">
              <a:solidFill>
                <a:srgbClr val="000000"/>
              </a:solidFill>
              <a:miter lim="800000"/>
              <a:headEnd/>
              <a:tailEnd/>
            </a:ln>
          </p:spPr>
          <p:txBody>
            <a:bodyPr/>
            <a:lstStyle>
              <a:lvl1pPr eaLnBrk="0" hangingPunct="0">
                <a:defRPr kumimoji="1" sz="2400">
                  <a:solidFill>
                    <a:schemeClr val="tx1"/>
                  </a:solidFill>
                  <a:latin typeface="Times New Roman" pitchFamily="18" charset="0"/>
                </a:defRPr>
              </a:lvl1pPr>
              <a:lvl2pPr marL="742950" indent="-285750" eaLnBrk="0" hangingPunct="0">
                <a:defRPr kumimoji="1" sz="2400">
                  <a:solidFill>
                    <a:schemeClr val="tx1"/>
                  </a:solidFill>
                  <a:latin typeface="Times New Roman" pitchFamily="18" charset="0"/>
                </a:defRPr>
              </a:lvl2pPr>
              <a:lvl3pPr marL="1143000" indent="-228600" eaLnBrk="0" hangingPunct="0">
                <a:defRPr kumimoji="1" sz="2400">
                  <a:solidFill>
                    <a:schemeClr val="tx1"/>
                  </a:solidFill>
                  <a:latin typeface="Times New Roman" pitchFamily="18" charset="0"/>
                </a:defRPr>
              </a:lvl3pPr>
              <a:lvl4pPr marL="1600200" indent="-228600" eaLnBrk="0" hangingPunct="0">
                <a:defRPr kumimoji="1" sz="2400">
                  <a:solidFill>
                    <a:schemeClr val="tx1"/>
                  </a:solidFill>
                  <a:latin typeface="Times New Roman" pitchFamily="18" charset="0"/>
                </a:defRPr>
              </a:lvl4pPr>
              <a:lvl5pPr marL="2057400" indent="-228600" eaLnBrk="0" hangingPunct="0">
                <a:defRPr kumimoji="1" sz="2400">
                  <a:solidFill>
                    <a:schemeClr val="tx1"/>
                  </a:solidFill>
                  <a:latin typeface="Times New Roman" pitchFamily="18" charset="0"/>
                </a:defRPr>
              </a:lvl5pPr>
              <a:lvl6pPr marL="2514600" indent="-228600" eaLnBrk="0" fontAlgn="base" hangingPunct="0">
                <a:spcBef>
                  <a:spcPct val="0"/>
                </a:spcBef>
                <a:spcAft>
                  <a:spcPct val="0"/>
                </a:spcAft>
                <a:defRPr kumimoji="1" sz="2400">
                  <a:solidFill>
                    <a:schemeClr val="tx1"/>
                  </a:solidFill>
                  <a:latin typeface="Times New Roman" pitchFamily="18" charset="0"/>
                </a:defRPr>
              </a:lvl6pPr>
              <a:lvl7pPr marL="2971800" indent="-228600" eaLnBrk="0" fontAlgn="base" hangingPunct="0">
                <a:spcBef>
                  <a:spcPct val="0"/>
                </a:spcBef>
                <a:spcAft>
                  <a:spcPct val="0"/>
                </a:spcAft>
                <a:defRPr kumimoji="1" sz="2400">
                  <a:solidFill>
                    <a:schemeClr val="tx1"/>
                  </a:solidFill>
                  <a:latin typeface="Times New Roman" pitchFamily="18" charset="0"/>
                </a:defRPr>
              </a:lvl7pPr>
              <a:lvl8pPr marL="3429000" indent="-228600" eaLnBrk="0" fontAlgn="base" hangingPunct="0">
                <a:spcBef>
                  <a:spcPct val="0"/>
                </a:spcBef>
                <a:spcAft>
                  <a:spcPct val="0"/>
                </a:spcAft>
                <a:defRPr kumimoji="1" sz="2400">
                  <a:solidFill>
                    <a:schemeClr val="tx1"/>
                  </a:solidFill>
                  <a:latin typeface="Times New Roman" pitchFamily="18" charset="0"/>
                </a:defRPr>
              </a:lvl8pPr>
              <a:lvl9pPr marL="3886200" indent="-228600" eaLnBrk="0" fontAlgn="base" hangingPunct="0">
                <a:spcBef>
                  <a:spcPct val="0"/>
                </a:spcBef>
                <a:spcAft>
                  <a:spcPct val="0"/>
                </a:spcAft>
                <a:defRPr kumimoji="1" sz="2400">
                  <a:solidFill>
                    <a:schemeClr val="tx1"/>
                  </a:solidFill>
                  <a:latin typeface="Times New Roman" pitchFamily="18" charset="0"/>
                </a:defRPr>
              </a:lvl9pPr>
            </a:lstStyle>
            <a:p>
              <a:pPr algn="ctr"/>
              <a:r>
                <a:rPr kumimoji="0" lang="fr-FR" altLang="fr-FR" sz="2000">
                  <a:latin typeface="Arial" charset="0"/>
                </a:rPr>
                <a:t>Mise en plan</a:t>
              </a:r>
            </a:p>
            <a:p>
              <a:pPr algn="ctr"/>
              <a:r>
                <a:rPr kumimoji="0" lang="fr-FR" altLang="fr-FR" sz="2000">
                  <a:latin typeface="Arial" charset="0"/>
                </a:rPr>
                <a:t>( Obtention dessin 2D)</a:t>
              </a:r>
            </a:p>
          </p:txBody>
        </p:sp>
        <p:sp>
          <p:nvSpPr>
            <p:cNvPr id="28683" name="Text Box 3099"/>
            <p:cNvSpPr txBox="1">
              <a:spLocks noChangeArrowheads="1"/>
            </p:cNvSpPr>
            <p:nvPr/>
          </p:nvSpPr>
          <p:spPr bwMode="auto">
            <a:xfrm>
              <a:off x="3312" y="2592"/>
              <a:ext cx="2240" cy="627"/>
            </a:xfrm>
            <a:prstGeom prst="rect">
              <a:avLst/>
            </a:prstGeom>
            <a:solidFill>
              <a:srgbClr val="FFFFFF"/>
            </a:solidFill>
            <a:ln w="9525">
              <a:solidFill>
                <a:srgbClr val="000000"/>
              </a:solidFill>
              <a:miter lim="800000"/>
              <a:headEnd/>
              <a:tailEnd/>
            </a:ln>
          </p:spPr>
          <p:txBody>
            <a:bodyPr/>
            <a:lstStyle>
              <a:lvl1pPr eaLnBrk="0" hangingPunct="0">
                <a:defRPr kumimoji="1" sz="2400">
                  <a:solidFill>
                    <a:schemeClr val="tx1"/>
                  </a:solidFill>
                  <a:latin typeface="Times New Roman" pitchFamily="18" charset="0"/>
                </a:defRPr>
              </a:lvl1pPr>
              <a:lvl2pPr marL="742950" indent="-285750" eaLnBrk="0" hangingPunct="0">
                <a:defRPr kumimoji="1" sz="2400">
                  <a:solidFill>
                    <a:schemeClr val="tx1"/>
                  </a:solidFill>
                  <a:latin typeface="Times New Roman" pitchFamily="18" charset="0"/>
                </a:defRPr>
              </a:lvl2pPr>
              <a:lvl3pPr marL="1143000" indent="-228600" eaLnBrk="0" hangingPunct="0">
                <a:defRPr kumimoji="1" sz="2400">
                  <a:solidFill>
                    <a:schemeClr val="tx1"/>
                  </a:solidFill>
                  <a:latin typeface="Times New Roman" pitchFamily="18" charset="0"/>
                </a:defRPr>
              </a:lvl3pPr>
              <a:lvl4pPr marL="1600200" indent="-228600" eaLnBrk="0" hangingPunct="0">
                <a:defRPr kumimoji="1" sz="2400">
                  <a:solidFill>
                    <a:schemeClr val="tx1"/>
                  </a:solidFill>
                  <a:latin typeface="Times New Roman" pitchFamily="18" charset="0"/>
                </a:defRPr>
              </a:lvl4pPr>
              <a:lvl5pPr marL="2057400" indent="-228600" eaLnBrk="0" hangingPunct="0">
                <a:defRPr kumimoji="1" sz="2400">
                  <a:solidFill>
                    <a:schemeClr val="tx1"/>
                  </a:solidFill>
                  <a:latin typeface="Times New Roman" pitchFamily="18" charset="0"/>
                </a:defRPr>
              </a:lvl5pPr>
              <a:lvl6pPr marL="2514600" indent="-228600" eaLnBrk="0" fontAlgn="base" hangingPunct="0">
                <a:spcBef>
                  <a:spcPct val="0"/>
                </a:spcBef>
                <a:spcAft>
                  <a:spcPct val="0"/>
                </a:spcAft>
                <a:defRPr kumimoji="1" sz="2400">
                  <a:solidFill>
                    <a:schemeClr val="tx1"/>
                  </a:solidFill>
                  <a:latin typeface="Times New Roman" pitchFamily="18" charset="0"/>
                </a:defRPr>
              </a:lvl6pPr>
              <a:lvl7pPr marL="2971800" indent="-228600" eaLnBrk="0" fontAlgn="base" hangingPunct="0">
                <a:spcBef>
                  <a:spcPct val="0"/>
                </a:spcBef>
                <a:spcAft>
                  <a:spcPct val="0"/>
                </a:spcAft>
                <a:defRPr kumimoji="1" sz="2400">
                  <a:solidFill>
                    <a:schemeClr val="tx1"/>
                  </a:solidFill>
                  <a:latin typeface="Times New Roman" pitchFamily="18" charset="0"/>
                </a:defRPr>
              </a:lvl7pPr>
              <a:lvl8pPr marL="3429000" indent="-228600" eaLnBrk="0" fontAlgn="base" hangingPunct="0">
                <a:spcBef>
                  <a:spcPct val="0"/>
                </a:spcBef>
                <a:spcAft>
                  <a:spcPct val="0"/>
                </a:spcAft>
                <a:defRPr kumimoji="1" sz="2400">
                  <a:solidFill>
                    <a:schemeClr val="tx1"/>
                  </a:solidFill>
                  <a:latin typeface="Times New Roman" pitchFamily="18" charset="0"/>
                </a:defRPr>
              </a:lvl8pPr>
              <a:lvl9pPr marL="3886200" indent="-228600" eaLnBrk="0" fontAlgn="base" hangingPunct="0">
                <a:spcBef>
                  <a:spcPct val="0"/>
                </a:spcBef>
                <a:spcAft>
                  <a:spcPct val="0"/>
                </a:spcAft>
                <a:defRPr kumimoji="1" sz="2400">
                  <a:solidFill>
                    <a:schemeClr val="tx1"/>
                  </a:solidFill>
                  <a:latin typeface="Times New Roman" pitchFamily="18" charset="0"/>
                </a:defRPr>
              </a:lvl9pPr>
            </a:lstStyle>
            <a:p>
              <a:pPr algn="ctr"/>
              <a:r>
                <a:rPr kumimoji="0" lang="fr-FR" altLang="fr-FR" sz="2000">
                  <a:latin typeface="Arial" charset="0"/>
                </a:rPr>
                <a:t>Création d'un assemblage 3D</a:t>
              </a:r>
            </a:p>
            <a:p>
              <a:pPr algn="ctr"/>
              <a:r>
                <a:rPr kumimoji="0" lang="fr-FR" altLang="fr-FR" sz="2000">
                  <a:latin typeface="Arial" charset="0"/>
                </a:rPr>
                <a:t>(mise en mouvement)</a:t>
              </a:r>
            </a:p>
          </p:txBody>
        </p:sp>
      </p:grpSp>
      <p:sp>
        <p:nvSpPr>
          <p:cNvPr id="34846" name="Line 3102"/>
          <p:cNvSpPr>
            <a:spLocks noChangeShapeType="1"/>
          </p:cNvSpPr>
          <p:nvPr/>
        </p:nvSpPr>
        <p:spPr bwMode="auto">
          <a:xfrm flipV="1">
            <a:off x="3530600" y="5924550"/>
            <a:ext cx="1633538" cy="0"/>
          </a:xfrm>
          <a:prstGeom prst="line">
            <a:avLst/>
          </a:prstGeom>
          <a:noFill/>
          <a:ln w="50800">
            <a:solidFill>
              <a:srgbClr val="FF0000"/>
            </a:solidFill>
            <a:round/>
            <a:headEnd type="stealth" w="med" len="med"/>
            <a:tailEnd type="stealth" w="med" len="med"/>
          </a:ln>
          <a:extLst>
            <a:ext uri="{909E8E84-426E-40DD-AFC4-6F175D3DCCD1}">
              <a14:hiddenFill xmlns:a14="http://schemas.microsoft.com/office/drawing/2010/main">
                <a:noFill/>
              </a14:hiddenFill>
            </a:ext>
          </a:extLst>
        </p:spPr>
        <p:txBody>
          <a:bodyPr/>
          <a:lstStyle/>
          <a:p>
            <a:endParaRPr lang="fr-FR"/>
          </a:p>
        </p:txBody>
      </p:sp>
      <p:sp>
        <p:nvSpPr>
          <p:cNvPr id="28678" name="Rectangle 3103"/>
          <p:cNvSpPr>
            <a:spLocks noChangeArrowheads="1"/>
          </p:cNvSpPr>
          <p:nvPr/>
        </p:nvSpPr>
        <p:spPr bwMode="auto">
          <a:xfrm>
            <a:off x="0" y="1295400"/>
            <a:ext cx="9144000" cy="1190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kumimoji="1" sz="2400">
                <a:solidFill>
                  <a:schemeClr val="tx1"/>
                </a:solidFill>
                <a:latin typeface="Times New Roman" pitchFamily="18" charset="0"/>
              </a:defRPr>
            </a:lvl1pPr>
            <a:lvl2pPr marL="742950" indent="-285750" eaLnBrk="0" hangingPunct="0">
              <a:defRPr kumimoji="1" sz="2400">
                <a:solidFill>
                  <a:schemeClr val="tx1"/>
                </a:solidFill>
                <a:latin typeface="Times New Roman" pitchFamily="18" charset="0"/>
              </a:defRPr>
            </a:lvl2pPr>
            <a:lvl3pPr marL="1143000" indent="-228600" eaLnBrk="0" hangingPunct="0">
              <a:defRPr kumimoji="1" sz="2400">
                <a:solidFill>
                  <a:schemeClr val="tx1"/>
                </a:solidFill>
                <a:latin typeface="Times New Roman" pitchFamily="18" charset="0"/>
              </a:defRPr>
            </a:lvl3pPr>
            <a:lvl4pPr marL="1600200" indent="-228600" eaLnBrk="0" hangingPunct="0">
              <a:defRPr kumimoji="1" sz="2400">
                <a:solidFill>
                  <a:schemeClr val="tx1"/>
                </a:solidFill>
                <a:latin typeface="Times New Roman" pitchFamily="18" charset="0"/>
              </a:defRPr>
            </a:lvl4pPr>
            <a:lvl5pPr marL="2057400" indent="-228600" eaLnBrk="0" hangingPunct="0">
              <a:defRPr kumimoji="1" sz="2400">
                <a:solidFill>
                  <a:schemeClr val="tx1"/>
                </a:solidFill>
                <a:latin typeface="Times New Roman" pitchFamily="18" charset="0"/>
              </a:defRPr>
            </a:lvl5pPr>
            <a:lvl6pPr marL="2514600" indent="-228600" eaLnBrk="0" fontAlgn="base" hangingPunct="0">
              <a:spcBef>
                <a:spcPct val="0"/>
              </a:spcBef>
              <a:spcAft>
                <a:spcPct val="0"/>
              </a:spcAft>
              <a:defRPr kumimoji="1" sz="2400">
                <a:solidFill>
                  <a:schemeClr val="tx1"/>
                </a:solidFill>
                <a:latin typeface="Times New Roman" pitchFamily="18" charset="0"/>
              </a:defRPr>
            </a:lvl6pPr>
            <a:lvl7pPr marL="2971800" indent="-228600" eaLnBrk="0" fontAlgn="base" hangingPunct="0">
              <a:spcBef>
                <a:spcPct val="0"/>
              </a:spcBef>
              <a:spcAft>
                <a:spcPct val="0"/>
              </a:spcAft>
              <a:defRPr kumimoji="1" sz="2400">
                <a:solidFill>
                  <a:schemeClr val="tx1"/>
                </a:solidFill>
                <a:latin typeface="Times New Roman" pitchFamily="18" charset="0"/>
              </a:defRPr>
            </a:lvl7pPr>
            <a:lvl8pPr marL="3429000" indent="-228600" eaLnBrk="0" fontAlgn="base" hangingPunct="0">
              <a:spcBef>
                <a:spcPct val="0"/>
              </a:spcBef>
              <a:spcAft>
                <a:spcPct val="0"/>
              </a:spcAft>
              <a:defRPr kumimoji="1" sz="2400">
                <a:solidFill>
                  <a:schemeClr val="tx1"/>
                </a:solidFill>
                <a:latin typeface="Times New Roman" pitchFamily="18" charset="0"/>
              </a:defRPr>
            </a:lvl8pPr>
            <a:lvl9pPr marL="3886200" indent="-228600" eaLnBrk="0" fontAlgn="base" hangingPunct="0">
              <a:spcBef>
                <a:spcPct val="0"/>
              </a:spcBef>
              <a:spcAft>
                <a:spcPct val="0"/>
              </a:spcAft>
              <a:defRPr kumimoji="1" sz="2400">
                <a:solidFill>
                  <a:schemeClr val="tx1"/>
                </a:solidFill>
                <a:latin typeface="Times New Roman" pitchFamily="18" charset="0"/>
              </a:defRPr>
            </a:lvl9pPr>
          </a:lstStyle>
          <a:p>
            <a:pPr eaLnBrk="1" hangingPunct="1"/>
            <a:r>
              <a:rPr lang="fr-FR" altLang="fr-FR" sz="1800">
                <a:latin typeface="Arial" charset="0"/>
              </a:rPr>
              <a:t>Dans un Modeleur 3D, on ne dessine pas en 2D mais on génère les pièces en modèles 3D que l'on peut ensuite exploiter soit pour une mise en plan soit pour un assemblage de plusieurs pièces.</a:t>
            </a:r>
            <a:endParaRPr lang="fr-FR" altLang="fr-FR" sz="1800">
              <a:cs typeface="Times New Roman" pitchFamily="18" charset="0"/>
            </a:endParaRPr>
          </a:p>
          <a:p>
            <a:endParaRPr lang="fr-FR" altLang="fr-FR" sz="1800"/>
          </a:p>
        </p:txBody>
      </p:sp>
      <p:sp>
        <p:nvSpPr>
          <p:cNvPr id="34848" name="Line 3104"/>
          <p:cNvSpPr>
            <a:spLocks noChangeShapeType="1"/>
          </p:cNvSpPr>
          <p:nvPr/>
        </p:nvSpPr>
        <p:spPr bwMode="auto">
          <a:xfrm flipH="1">
            <a:off x="2311400" y="4095750"/>
            <a:ext cx="1219200" cy="1085850"/>
          </a:xfrm>
          <a:prstGeom prst="line">
            <a:avLst/>
          </a:prstGeom>
          <a:noFill/>
          <a:ln w="57150">
            <a:solidFill>
              <a:srgbClr val="FF0000"/>
            </a:solidFill>
            <a:round/>
            <a:headEnd type="triangle" w="sm" len="sm"/>
            <a:tailEnd type="triangl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34849" name="Line 3105"/>
          <p:cNvSpPr>
            <a:spLocks noChangeShapeType="1"/>
          </p:cNvSpPr>
          <p:nvPr/>
        </p:nvSpPr>
        <p:spPr bwMode="auto">
          <a:xfrm>
            <a:off x="5130800" y="4171950"/>
            <a:ext cx="1320800" cy="1028700"/>
          </a:xfrm>
          <a:prstGeom prst="line">
            <a:avLst/>
          </a:prstGeom>
          <a:noFill/>
          <a:ln w="57150">
            <a:solidFill>
              <a:srgbClr val="FF0000"/>
            </a:solidFill>
            <a:round/>
            <a:headEnd type="triangle" w="sm" len="sm"/>
            <a:tailEnd type="triangl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34851" name="Rectangle 3107"/>
          <p:cNvSpPr>
            <a:spLocks noGrp="1" noChangeArrowheads="1"/>
          </p:cNvSpPr>
          <p:nvPr>
            <p:ph type="title"/>
          </p:nvPr>
        </p:nvSpPr>
        <p:spPr>
          <a:xfrm>
            <a:off x="685800" y="0"/>
            <a:ext cx="8078788" cy="1143000"/>
          </a:xfrm>
        </p:spPr>
        <p:txBody>
          <a:bodyPr/>
          <a:lstStyle/>
          <a:p>
            <a:pPr eaLnBrk="1" hangingPunct="1">
              <a:defRPr/>
            </a:pPr>
            <a:r>
              <a:rPr lang="fr-FR" sz="4000" smtClean="0"/>
              <a:t>Résumé 1</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grpId="0" nodeType="clickEffect">
                                  <p:stCondLst>
                                    <p:cond delay="0"/>
                                  </p:stCondLst>
                                  <p:childTnLst>
                                    <p:set>
                                      <p:cBhvr>
                                        <p:cTn id="6" dur="1" fill="hold">
                                          <p:stCondLst>
                                            <p:cond delay="0"/>
                                          </p:stCondLst>
                                        </p:cTn>
                                        <p:tgtEl>
                                          <p:spTgt spid="34841"/>
                                        </p:tgtEl>
                                        <p:attrNameLst>
                                          <p:attrName>style.visibility</p:attrName>
                                        </p:attrNameLst>
                                      </p:cBhvr>
                                      <p:to>
                                        <p:strVal val="visible"/>
                                      </p:to>
                                    </p:set>
                                    <p:animEffect transition="in" filter="box(out)">
                                      <p:cBhvr>
                                        <p:cTn id="7" dur="500"/>
                                        <p:tgtEl>
                                          <p:spTgt spid="34841"/>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32" fill="hold" nodeType="clickEffect">
                                  <p:stCondLst>
                                    <p:cond delay="0"/>
                                  </p:stCondLst>
                                  <p:childTnLst>
                                    <p:set>
                                      <p:cBhvr>
                                        <p:cTn id="11" dur="1" fill="hold">
                                          <p:stCondLst>
                                            <p:cond delay="0"/>
                                          </p:stCondLst>
                                        </p:cTn>
                                        <p:tgtEl>
                                          <p:spTgt spid="34850"/>
                                        </p:tgtEl>
                                        <p:attrNameLst>
                                          <p:attrName>style.visibility</p:attrName>
                                        </p:attrNameLst>
                                      </p:cBhvr>
                                      <p:to>
                                        <p:strVal val="visible"/>
                                      </p:to>
                                    </p:set>
                                    <p:animEffect transition="in" filter="box(out)">
                                      <p:cBhvr>
                                        <p:cTn id="12" dur="500"/>
                                        <p:tgtEl>
                                          <p:spTgt spid="34850"/>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 presetClass="entr" presetSubtype="8" fill="hold" grpId="0" nodeType="clickEffect">
                                  <p:stCondLst>
                                    <p:cond delay="0"/>
                                  </p:stCondLst>
                                  <p:childTnLst>
                                    <p:set>
                                      <p:cBhvr>
                                        <p:cTn id="16" dur="1" fill="hold">
                                          <p:stCondLst>
                                            <p:cond delay="0"/>
                                          </p:stCondLst>
                                        </p:cTn>
                                        <p:tgtEl>
                                          <p:spTgt spid="34848"/>
                                        </p:tgtEl>
                                        <p:attrNameLst>
                                          <p:attrName>style.visibility</p:attrName>
                                        </p:attrNameLst>
                                      </p:cBhvr>
                                      <p:to>
                                        <p:strVal val="visible"/>
                                      </p:to>
                                    </p:set>
                                    <p:anim calcmode="lin" valueType="num">
                                      <p:cBhvr additive="base">
                                        <p:cTn id="17" dur="500" fill="hold"/>
                                        <p:tgtEl>
                                          <p:spTgt spid="34848"/>
                                        </p:tgtEl>
                                        <p:attrNameLst>
                                          <p:attrName>ppt_x</p:attrName>
                                        </p:attrNameLst>
                                      </p:cBhvr>
                                      <p:tavLst>
                                        <p:tav tm="0">
                                          <p:val>
                                            <p:strVal val="0-#ppt_w/2"/>
                                          </p:val>
                                        </p:tav>
                                        <p:tav tm="100000">
                                          <p:val>
                                            <p:strVal val="#ppt_x"/>
                                          </p:val>
                                        </p:tav>
                                      </p:tavLst>
                                    </p:anim>
                                    <p:anim calcmode="lin" valueType="num">
                                      <p:cBhvr additive="base">
                                        <p:cTn id="18" dur="500" fill="hold"/>
                                        <p:tgtEl>
                                          <p:spTgt spid="34848"/>
                                        </p:tgtEl>
                                        <p:attrNameLst>
                                          <p:attrName>ppt_y</p:attrName>
                                        </p:attrNameLst>
                                      </p:cBhvr>
                                      <p:tavLst>
                                        <p:tav tm="0">
                                          <p:val>
                                            <p:strVal val="#ppt_y"/>
                                          </p:val>
                                        </p:tav>
                                        <p:tav tm="100000">
                                          <p:val>
                                            <p:strVal val="#ppt_y"/>
                                          </p:val>
                                        </p:tav>
                                      </p:tavLst>
                                    </p:anim>
                                  </p:childTnLst>
                                </p:cTn>
                              </p:par>
                            </p:childTnLst>
                          </p:cTn>
                        </p:par>
                      </p:childTnLst>
                    </p:cTn>
                  </p:par>
                  <p:par>
                    <p:cTn id="19" fill="hold" nodeType="clickPar">
                      <p:stCondLst>
                        <p:cond delay="indefinite"/>
                      </p:stCondLst>
                      <p:childTnLst>
                        <p:par>
                          <p:cTn id="20" fill="hold" nodeType="withGroup">
                            <p:stCondLst>
                              <p:cond delay="0"/>
                            </p:stCondLst>
                            <p:childTnLst>
                              <p:par>
                                <p:cTn id="21" presetID="2" presetClass="entr" presetSubtype="2" fill="hold" grpId="0" nodeType="clickEffect">
                                  <p:stCondLst>
                                    <p:cond delay="0"/>
                                  </p:stCondLst>
                                  <p:childTnLst>
                                    <p:set>
                                      <p:cBhvr>
                                        <p:cTn id="22" dur="1" fill="hold">
                                          <p:stCondLst>
                                            <p:cond delay="0"/>
                                          </p:stCondLst>
                                        </p:cTn>
                                        <p:tgtEl>
                                          <p:spTgt spid="34849"/>
                                        </p:tgtEl>
                                        <p:attrNameLst>
                                          <p:attrName>style.visibility</p:attrName>
                                        </p:attrNameLst>
                                      </p:cBhvr>
                                      <p:to>
                                        <p:strVal val="visible"/>
                                      </p:to>
                                    </p:set>
                                    <p:anim calcmode="lin" valueType="num">
                                      <p:cBhvr additive="base">
                                        <p:cTn id="23" dur="500" fill="hold"/>
                                        <p:tgtEl>
                                          <p:spTgt spid="34849"/>
                                        </p:tgtEl>
                                        <p:attrNameLst>
                                          <p:attrName>ppt_x</p:attrName>
                                        </p:attrNameLst>
                                      </p:cBhvr>
                                      <p:tavLst>
                                        <p:tav tm="0">
                                          <p:val>
                                            <p:strVal val="1+#ppt_w/2"/>
                                          </p:val>
                                        </p:tav>
                                        <p:tav tm="100000">
                                          <p:val>
                                            <p:strVal val="#ppt_x"/>
                                          </p:val>
                                        </p:tav>
                                      </p:tavLst>
                                    </p:anim>
                                    <p:anim calcmode="lin" valueType="num">
                                      <p:cBhvr additive="base">
                                        <p:cTn id="24" dur="500" fill="hold"/>
                                        <p:tgtEl>
                                          <p:spTgt spid="34849"/>
                                        </p:tgtEl>
                                        <p:attrNameLst>
                                          <p:attrName>ppt_y</p:attrName>
                                        </p:attrNameLst>
                                      </p:cBhvr>
                                      <p:tavLst>
                                        <p:tav tm="0">
                                          <p:val>
                                            <p:strVal val="#ppt_y"/>
                                          </p:val>
                                        </p:tav>
                                        <p:tav tm="100000">
                                          <p:val>
                                            <p:strVal val="#ppt_y"/>
                                          </p:val>
                                        </p:tav>
                                      </p:tavLst>
                                    </p:anim>
                                  </p:childTnLst>
                                </p:cTn>
                              </p:par>
                            </p:childTnLst>
                          </p:cTn>
                        </p:par>
                      </p:childTnLst>
                    </p:cTn>
                  </p:par>
                  <p:par>
                    <p:cTn id="25" fill="hold" nodeType="clickPar">
                      <p:stCondLst>
                        <p:cond delay="indefinite"/>
                      </p:stCondLst>
                      <p:childTnLst>
                        <p:par>
                          <p:cTn id="26" fill="hold" nodeType="withGroup">
                            <p:stCondLst>
                              <p:cond delay="0"/>
                            </p:stCondLst>
                            <p:childTnLst>
                              <p:par>
                                <p:cTn id="27" presetID="2" presetClass="entr" presetSubtype="4" fill="hold" grpId="0" nodeType="clickEffect">
                                  <p:stCondLst>
                                    <p:cond delay="0"/>
                                  </p:stCondLst>
                                  <p:childTnLst>
                                    <p:set>
                                      <p:cBhvr>
                                        <p:cTn id="28" dur="1" fill="hold">
                                          <p:stCondLst>
                                            <p:cond delay="0"/>
                                          </p:stCondLst>
                                        </p:cTn>
                                        <p:tgtEl>
                                          <p:spTgt spid="34846"/>
                                        </p:tgtEl>
                                        <p:attrNameLst>
                                          <p:attrName>style.visibility</p:attrName>
                                        </p:attrNameLst>
                                      </p:cBhvr>
                                      <p:to>
                                        <p:strVal val="visible"/>
                                      </p:to>
                                    </p:set>
                                    <p:anim calcmode="lin" valueType="num">
                                      <p:cBhvr additive="base">
                                        <p:cTn id="29" dur="500" fill="hold"/>
                                        <p:tgtEl>
                                          <p:spTgt spid="34846"/>
                                        </p:tgtEl>
                                        <p:attrNameLst>
                                          <p:attrName>ppt_x</p:attrName>
                                        </p:attrNameLst>
                                      </p:cBhvr>
                                      <p:tavLst>
                                        <p:tav tm="0">
                                          <p:val>
                                            <p:strVal val="#ppt_x"/>
                                          </p:val>
                                        </p:tav>
                                        <p:tav tm="100000">
                                          <p:val>
                                            <p:strVal val="#ppt_x"/>
                                          </p:val>
                                        </p:tav>
                                      </p:tavLst>
                                    </p:anim>
                                    <p:anim calcmode="lin" valueType="num">
                                      <p:cBhvr additive="base">
                                        <p:cTn id="30" dur="500" fill="hold"/>
                                        <p:tgtEl>
                                          <p:spTgt spid="3484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841" grpId="0" animBg="1" autoUpdateAnimBg="0"/>
      <p:bldP spid="34846" grpId="0" animBg="1"/>
      <p:bldP spid="34848" grpId="0" animBg="1"/>
      <p:bldP spid="34849" grpId="0" animBg="1"/>
    </p:bldLst>
  </p:timing>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9698" name="Rectangle 2"/>
          <p:cNvSpPr>
            <a:spLocks noChangeArrowheads="1"/>
          </p:cNvSpPr>
          <p:nvPr/>
        </p:nvSpPr>
        <p:spPr bwMode="auto">
          <a:xfrm>
            <a:off x="3130550" y="2671763"/>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kumimoji="1" sz="2400">
                <a:solidFill>
                  <a:schemeClr val="tx1"/>
                </a:solidFill>
                <a:latin typeface="Times New Roman" pitchFamily="18" charset="0"/>
              </a:defRPr>
            </a:lvl1pPr>
            <a:lvl2pPr marL="742950" indent="-285750" eaLnBrk="0" hangingPunct="0">
              <a:defRPr kumimoji="1" sz="2400">
                <a:solidFill>
                  <a:schemeClr val="tx1"/>
                </a:solidFill>
                <a:latin typeface="Times New Roman" pitchFamily="18" charset="0"/>
              </a:defRPr>
            </a:lvl2pPr>
            <a:lvl3pPr marL="1143000" indent="-228600" eaLnBrk="0" hangingPunct="0">
              <a:defRPr kumimoji="1" sz="2400">
                <a:solidFill>
                  <a:schemeClr val="tx1"/>
                </a:solidFill>
                <a:latin typeface="Times New Roman" pitchFamily="18" charset="0"/>
              </a:defRPr>
            </a:lvl3pPr>
            <a:lvl4pPr marL="1600200" indent="-228600" eaLnBrk="0" hangingPunct="0">
              <a:defRPr kumimoji="1" sz="2400">
                <a:solidFill>
                  <a:schemeClr val="tx1"/>
                </a:solidFill>
                <a:latin typeface="Times New Roman" pitchFamily="18" charset="0"/>
              </a:defRPr>
            </a:lvl4pPr>
            <a:lvl5pPr marL="2057400" indent="-228600" eaLnBrk="0" hangingPunct="0">
              <a:defRPr kumimoji="1" sz="2400">
                <a:solidFill>
                  <a:schemeClr val="tx1"/>
                </a:solidFill>
                <a:latin typeface="Times New Roman" pitchFamily="18" charset="0"/>
              </a:defRPr>
            </a:lvl5pPr>
            <a:lvl6pPr marL="2514600" indent="-228600" eaLnBrk="0" fontAlgn="base" hangingPunct="0">
              <a:spcBef>
                <a:spcPct val="0"/>
              </a:spcBef>
              <a:spcAft>
                <a:spcPct val="0"/>
              </a:spcAft>
              <a:defRPr kumimoji="1" sz="2400">
                <a:solidFill>
                  <a:schemeClr val="tx1"/>
                </a:solidFill>
                <a:latin typeface="Times New Roman" pitchFamily="18" charset="0"/>
              </a:defRPr>
            </a:lvl6pPr>
            <a:lvl7pPr marL="2971800" indent="-228600" eaLnBrk="0" fontAlgn="base" hangingPunct="0">
              <a:spcBef>
                <a:spcPct val="0"/>
              </a:spcBef>
              <a:spcAft>
                <a:spcPct val="0"/>
              </a:spcAft>
              <a:defRPr kumimoji="1" sz="2400">
                <a:solidFill>
                  <a:schemeClr val="tx1"/>
                </a:solidFill>
                <a:latin typeface="Times New Roman" pitchFamily="18" charset="0"/>
              </a:defRPr>
            </a:lvl7pPr>
            <a:lvl8pPr marL="3429000" indent="-228600" eaLnBrk="0" fontAlgn="base" hangingPunct="0">
              <a:spcBef>
                <a:spcPct val="0"/>
              </a:spcBef>
              <a:spcAft>
                <a:spcPct val="0"/>
              </a:spcAft>
              <a:defRPr kumimoji="1" sz="2400">
                <a:solidFill>
                  <a:schemeClr val="tx1"/>
                </a:solidFill>
                <a:latin typeface="Times New Roman" pitchFamily="18" charset="0"/>
              </a:defRPr>
            </a:lvl8pPr>
            <a:lvl9pPr marL="3886200" indent="-228600" eaLnBrk="0" fontAlgn="base" hangingPunct="0">
              <a:spcBef>
                <a:spcPct val="0"/>
              </a:spcBef>
              <a:spcAft>
                <a:spcPct val="0"/>
              </a:spcAft>
              <a:defRPr kumimoji="1" sz="2400">
                <a:solidFill>
                  <a:schemeClr val="tx1"/>
                </a:solidFill>
                <a:latin typeface="Times New Roman" pitchFamily="18" charset="0"/>
              </a:defRPr>
            </a:lvl9pPr>
          </a:lstStyle>
          <a:p>
            <a:pPr eaLnBrk="1" hangingPunct="1"/>
            <a:endParaRPr lang="fr-FR" altLang="fr-FR"/>
          </a:p>
        </p:txBody>
      </p:sp>
      <p:sp>
        <p:nvSpPr>
          <p:cNvPr id="29699" name="Rectangle 3"/>
          <p:cNvSpPr>
            <a:spLocks noChangeArrowheads="1"/>
          </p:cNvSpPr>
          <p:nvPr/>
        </p:nvSpPr>
        <p:spPr bwMode="auto">
          <a:xfrm>
            <a:off x="3295650" y="2471738"/>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kumimoji="1" sz="2400">
                <a:solidFill>
                  <a:schemeClr val="tx1"/>
                </a:solidFill>
                <a:latin typeface="Times New Roman" pitchFamily="18" charset="0"/>
              </a:defRPr>
            </a:lvl1pPr>
            <a:lvl2pPr marL="742950" indent="-285750" eaLnBrk="0" hangingPunct="0">
              <a:defRPr kumimoji="1" sz="2400">
                <a:solidFill>
                  <a:schemeClr val="tx1"/>
                </a:solidFill>
                <a:latin typeface="Times New Roman" pitchFamily="18" charset="0"/>
              </a:defRPr>
            </a:lvl2pPr>
            <a:lvl3pPr marL="1143000" indent="-228600" eaLnBrk="0" hangingPunct="0">
              <a:defRPr kumimoji="1" sz="2400">
                <a:solidFill>
                  <a:schemeClr val="tx1"/>
                </a:solidFill>
                <a:latin typeface="Times New Roman" pitchFamily="18" charset="0"/>
              </a:defRPr>
            </a:lvl3pPr>
            <a:lvl4pPr marL="1600200" indent="-228600" eaLnBrk="0" hangingPunct="0">
              <a:defRPr kumimoji="1" sz="2400">
                <a:solidFill>
                  <a:schemeClr val="tx1"/>
                </a:solidFill>
                <a:latin typeface="Times New Roman" pitchFamily="18" charset="0"/>
              </a:defRPr>
            </a:lvl4pPr>
            <a:lvl5pPr marL="2057400" indent="-228600" eaLnBrk="0" hangingPunct="0">
              <a:defRPr kumimoji="1" sz="2400">
                <a:solidFill>
                  <a:schemeClr val="tx1"/>
                </a:solidFill>
                <a:latin typeface="Times New Roman" pitchFamily="18" charset="0"/>
              </a:defRPr>
            </a:lvl5pPr>
            <a:lvl6pPr marL="2514600" indent="-228600" eaLnBrk="0" fontAlgn="base" hangingPunct="0">
              <a:spcBef>
                <a:spcPct val="0"/>
              </a:spcBef>
              <a:spcAft>
                <a:spcPct val="0"/>
              </a:spcAft>
              <a:defRPr kumimoji="1" sz="2400">
                <a:solidFill>
                  <a:schemeClr val="tx1"/>
                </a:solidFill>
                <a:latin typeface="Times New Roman" pitchFamily="18" charset="0"/>
              </a:defRPr>
            </a:lvl6pPr>
            <a:lvl7pPr marL="2971800" indent="-228600" eaLnBrk="0" fontAlgn="base" hangingPunct="0">
              <a:spcBef>
                <a:spcPct val="0"/>
              </a:spcBef>
              <a:spcAft>
                <a:spcPct val="0"/>
              </a:spcAft>
              <a:defRPr kumimoji="1" sz="2400">
                <a:solidFill>
                  <a:schemeClr val="tx1"/>
                </a:solidFill>
                <a:latin typeface="Times New Roman" pitchFamily="18" charset="0"/>
              </a:defRPr>
            </a:lvl7pPr>
            <a:lvl8pPr marL="3429000" indent="-228600" eaLnBrk="0" fontAlgn="base" hangingPunct="0">
              <a:spcBef>
                <a:spcPct val="0"/>
              </a:spcBef>
              <a:spcAft>
                <a:spcPct val="0"/>
              </a:spcAft>
              <a:defRPr kumimoji="1" sz="2400">
                <a:solidFill>
                  <a:schemeClr val="tx1"/>
                </a:solidFill>
                <a:latin typeface="Times New Roman" pitchFamily="18" charset="0"/>
              </a:defRPr>
            </a:lvl8pPr>
            <a:lvl9pPr marL="3886200" indent="-228600" eaLnBrk="0" fontAlgn="base" hangingPunct="0">
              <a:spcBef>
                <a:spcPct val="0"/>
              </a:spcBef>
              <a:spcAft>
                <a:spcPct val="0"/>
              </a:spcAft>
              <a:defRPr kumimoji="1" sz="2400">
                <a:solidFill>
                  <a:schemeClr val="tx1"/>
                </a:solidFill>
                <a:latin typeface="Times New Roman" pitchFamily="18" charset="0"/>
              </a:defRPr>
            </a:lvl9pPr>
          </a:lstStyle>
          <a:p>
            <a:pPr eaLnBrk="1" hangingPunct="1"/>
            <a:endParaRPr lang="fr-FR" altLang="fr-FR"/>
          </a:p>
        </p:txBody>
      </p:sp>
      <p:sp>
        <p:nvSpPr>
          <p:cNvPr id="29700" name="Rectangle 4"/>
          <p:cNvSpPr>
            <a:spLocks noChangeArrowheads="1"/>
          </p:cNvSpPr>
          <p:nvPr/>
        </p:nvSpPr>
        <p:spPr bwMode="auto">
          <a:xfrm>
            <a:off x="2660650" y="271145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kumimoji="1" sz="2400">
                <a:solidFill>
                  <a:schemeClr val="tx1"/>
                </a:solidFill>
                <a:latin typeface="Times New Roman" pitchFamily="18" charset="0"/>
              </a:defRPr>
            </a:lvl1pPr>
            <a:lvl2pPr marL="742950" indent="-285750" eaLnBrk="0" hangingPunct="0">
              <a:defRPr kumimoji="1" sz="2400">
                <a:solidFill>
                  <a:schemeClr val="tx1"/>
                </a:solidFill>
                <a:latin typeface="Times New Roman" pitchFamily="18" charset="0"/>
              </a:defRPr>
            </a:lvl2pPr>
            <a:lvl3pPr marL="1143000" indent="-228600" eaLnBrk="0" hangingPunct="0">
              <a:defRPr kumimoji="1" sz="2400">
                <a:solidFill>
                  <a:schemeClr val="tx1"/>
                </a:solidFill>
                <a:latin typeface="Times New Roman" pitchFamily="18" charset="0"/>
              </a:defRPr>
            </a:lvl3pPr>
            <a:lvl4pPr marL="1600200" indent="-228600" eaLnBrk="0" hangingPunct="0">
              <a:defRPr kumimoji="1" sz="2400">
                <a:solidFill>
                  <a:schemeClr val="tx1"/>
                </a:solidFill>
                <a:latin typeface="Times New Roman" pitchFamily="18" charset="0"/>
              </a:defRPr>
            </a:lvl4pPr>
            <a:lvl5pPr marL="2057400" indent="-228600" eaLnBrk="0" hangingPunct="0">
              <a:defRPr kumimoji="1" sz="2400">
                <a:solidFill>
                  <a:schemeClr val="tx1"/>
                </a:solidFill>
                <a:latin typeface="Times New Roman" pitchFamily="18" charset="0"/>
              </a:defRPr>
            </a:lvl5pPr>
            <a:lvl6pPr marL="2514600" indent="-228600" eaLnBrk="0" fontAlgn="base" hangingPunct="0">
              <a:spcBef>
                <a:spcPct val="0"/>
              </a:spcBef>
              <a:spcAft>
                <a:spcPct val="0"/>
              </a:spcAft>
              <a:defRPr kumimoji="1" sz="2400">
                <a:solidFill>
                  <a:schemeClr val="tx1"/>
                </a:solidFill>
                <a:latin typeface="Times New Roman" pitchFamily="18" charset="0"/>
              </a:defRPr>
            </a:lvl6pPr>
            <a:lvl7pPr marL="2971800" indent="-228600" eaLnBrk="0" fontAlgn="base" hangingPunct="0">
              <a:spcBef>
                <a:spcPct val="0"/>
              </a:spcBef>
              <a:spcAft>
                <a:spcPct val="0"/>
              </a:spcAft>
              <a:defRPr kumimoji="1" sz="2400">
                <a:solidFill>
                  <a:schemeClr val="tx1"/>
                </a:solidFill>
                <a:latin typeface="Times New Roman" pitchFamily="18" charset="0"/>
              </a:defRPr>
            </a:lvl7pPr>
            <a:lvl8pPr marL="3429000" indent="-228600" eaLnBrk="0" fontAlgn="base" hangingPunct="0">
              <a:spcBef>
                <a:spcPct val="0"/>
              </a:spcBef>
              <a:spcAft>
                <a:spcPct val="0"/>
              </a:spcAft>
              <a:defRPr kumimoji="1" sz="2400">
                <a:solidFill>
                  <a:schemeClr val="tx1"/>
                </a:solidFill>
                <a:latin typeface="Times New Roman" pitchFamily="18" charset="0"/>
              </a:defRPr>
            </a:lvl8pPr>
            <a:lvl9pPr marL="3886200" indent="-228600" eaLnBrk="0" fontAlgn="base" hangingPunct="0">
              <a:spcBef>
                <a:spcPct val="0"/>
              </a:spcBef>
              <a:spcAft>
                <a:spcPct val="0"/>
              </a:spcAft>
              <a:defRPr kumimoji="1" sz="2400">
                <a:solidFill>
                  <a:schemeClr val="tx1"/>
                </a:solidFill>
                <a:latin typeface="Times New Roman" pitchFamily="18" charset="0"/>
              </a:defRPr>
            </a:lvl9pPr>
          </a:lstStyle>
          <a:p>
            <a:pPr eaLnBrk="1" hangingPunct="1"/>
            <a:endParaRPr lang="fr-FR" altLang="fr-FR"/>
          </a:p>
        </p:txBody>
      </p:sp>
      <p:sp>
        <p:nvSpPr>
          <p:cNvPr id="29701" name="Text Box 5"/>
          <p:cNvSpPr txBox="1">
            <a:spLocks noChangeArrowheads="1"/>
          </p:cNvSpPr>
          <p:nvPr/>
        </p:nvSpPr>
        <p:spPr bwMode="auto">
          <a:xfrm>
            <a:off x="406400" y="285750"/>
            <a:ext cx="6197600" cy="342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kumimoji="1" sz="2400">
                <a:solidFill>
                  <a:schemeClr val="tx1"/>
                </a:solidFill>
                <a:latin typeface="Times New Roman" pitchFamily="18" charset="0"/>
              </a:defRPr>
            </a:lvl1pPr>
            <a:lvl2pPr marL="742950" indent="-285750" eaLnBrk="0" hangingPunct="0">
              <a:defRPr kumimoji="1" sz="2400">
                <a:solidFill>
                  <a:schemeClr val="tx1"/>
                </a:solidFill>
                <a:latin typeface="Times New Roman" pitchFamily="18" charset="0"/>
              </a:defRPr>
            </a:lvl2pPr>
            <a:lvl3pPr marL="1143000" indent="-228600" eaLnBrk="0" hangingPunct="0">
              <a:defRPr kumimoji="1" sz="2400">
                <a:solidFill>
                  <a:schemeClr val="tx1"/>
                </a:solidFill>
                <a:latin typeface="Times New Roman" pitchFamily="18" charset="0"/>
              </a:defRPr>
            </a:lvl3pPr>
            <a:lvl4pPr marL="1600200" indent="-228600" eaLnBrk="0" hangingPunct="0">
              <a:defRPr kumimoji="1" sz="2400">
                <a:solidFill>
                  <a:schemeClr val="tx1"/>
                </a:solidFill>
                <a:latin typeface="Times New Roman" pitchFamily="18" charset="0"/>
              </a:defRPr>
            </a:lvl4pPr>
            <a:lvl5pPr marL="2057400" indent="-228600" eaLnBrk="0" hangingPunct="0">
              <a:defRPr kumimoji="1" sz="2400">
                <a:solidFill>
                  <a:schemeClr val="tx1"/>
                </a:solidFill>
                <a:latin typeface="Times New Roman" pitchFamily="18" charset="0"/>
              </a:defRPr>
            </a:lvl5pPr>
            <a:lvl6pPr marL="2514600" indent="-228600" eaLnBrk="0" fontAlgn="base" hangingPunct="0">
              <a:spcBef>
                <a:spcPct val="0"/>
              </a:spcBef>
              <a:spcAft>
                <a:spcPct val="0"/>
              </a:spcAft>
              <a:defRPr kumimoji="1" sz="2400">
                <a:solidFill>
                  <a:schemeClr val="tx1"/>
                </a:solidFill>
                <a:latin typeface="Times New Roman" pitchFamily="18" charset="0"/>
              </a:defRPr>
            </a:lvl6pPr>
            <a:lvl7pPr marL="2971800" indent="-228600" eaLnBrk="0" fontAlgn="base" hangingPunct="0">
              <a:spcBef>
                <a:spcPct val="0"/>
              </a:spcBef>
              <a:spcAft>
                <a:spcPct val="0"/>
              </a:spcAft>
              <a:defRPr kumimoji="1" sz="2400">
                <a:solidFill>
                  <a:schemeClr val="tx1"/>
                </a:solidFill>
                <a:latin typeface="Times New Roman" pitchFamily="18" charset="0"/>
              </a:defRPr>
            </a:lvl7pPr>
            <a:lvl8pPr marL="3429000" indent="-228600" eaLnBrk="0" fontAlgn="base" hangingPunct="0">
              <a:spcBef>
                <a:spcPct val="0"/>
              </a:spcBef>
              <a:spcAft>
                <a:spcPct val="0"/>
              </a:spcAft>
              <a:defRPr kumimoji="1" sz="2400">
                <a:solidFill>
                  <a:schemeClr val="tx1"/>
                </a:solidFill>
                <a:latin typeface="Times New Roman" pitchFamily="18" charset="0"/>
              </a:defRPr>
            </a:lvl8pPr>
            <a:lvl9pPr marL="3886200" indent="-228600" eaLnBrk="0" fontAlgn="base" hangingPunct="0">
              <a:spcBef>
                <a:spcPct val="0"/>
              </a:spcBef>
              <a:spcAft>
                <a:spcPct val="0"/>
              </a:spcAft>
              <a:defRPr kumimoji="1" sz="2400">
                <a:solidFill>
                  <a:schemeClr val="tx1"/>
                </a:solidFill>
                <a:latin typeface="Times New Roman" pitchFamily="18" charset="0"/>
              </a:defRPr>
            </a:lvl9pPr>
          </a:lstStyle>
          <a:p>
            <a:pPr eaLnBrk="1" hangingPunct="1">
              <a:spcBef>
                <a:spcPct val="50000"/>
              </a:spcBef>
            </a:pPr>
            <a:endParaRPr lang="fr-FR" altLang="fr-FR"/>
          </a:p>
        </p:txBody>
      </p:sp>
      <p:sp>
        <p:nvSpPr>
          <p:cNvPr id="29703" name="Rectangle 7"/>
          <p:cNvSpPr>
            <a:spLocks noChangeArrowheads="1"/>
          </p:cNvSpPr>
          <p:nvPr/>
        </p:nvSpPr>
        <p:spPr bwMode="auto">
          <a:xfrm>
            <a:off x="3748088" y="268605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kumimoji="1" sz="2400">
                <a:solidFill>
                  <a:schemeClr val="tx1"/>
                </a:solidFill>
                <a:latin typeface="Times New Roman" pitchFamily="18" charset="0"/>
              </a:defRPr>
            </a:lvl1pPr>
            <a:lvl2pPr marL="742950" indent="-285750" eaLnBrk="0" hangingPunct="0">
              <a:defRPr kumimoji="1" sz="2400">
                <a:solidFill>
                  <a:schemeClr val="tx1"/>
                </a:solidFill>
                <a:latin typeface="Times New Roman" pitchFamily="18" charset="0"/>
              </a:defRPr>
            </a:lvl2pPr>
            <a:lvl3pPr marL="1143000" indent="-228600" eaLnBrk="0" hangingPunct="0">
              <a:defRPr kumimoji="1" sz="2400">
                <a:solidFill>
                  <a:schemeClr val="tx1"/>
                </a:solidFill>
                <a:latin typeface="Times New Roman" pitchFamily="18" charset="0"/>
              </a:defRPr>
            </a:lvl3pPr>
            <a:lvl4pPr marL="1600200" indent="-228600" eaLnBrk="0" hangingPunct="0">
              <a:defRPr kumimoji="1" sz="2400">
                <a:solidFill>
                  <a:schemeClr val="tx1"/>
                </a:solidFill>
                <a:latin typeface="Times New Roman" pitchFamily="18" charset="0"/>
              </a:defRPr>
            </a:lvl4pPr>
            <a:lvl5pPr marL="2057400" indent="-228600" eaLnBrk="0" hangingPunct="0">
              <a:defRPr kumimoji="1" sz="2400">
                <a:solidFill>
                  <a:schemeClr val="tx1"/>
                </a:solidFill>
                <a:latin typeface="Times New Roman" pitchFamily="18" charset="0"/>
              </a:defRPr>
            </a:lvl5pPr>
            <a:lvl6pPr marL="2514600" indent="-228600" eaLnBrk="0" fontAlgn="base" hangingPunct="0">
              <a:spcBef>
                <a:spcPct val="0"/>
              </a:spcBef>
              <a:spcAft>
                <a:spcPct val="0"/>
              </a:spcAft>
              <a:defRPr kumimoji="1" sz="2400">
                <a:solidFill>
                  <a:schemeClr val="tx1"/>
                </a:solidFill>
                <a:latin typeface="Times New Roman" pitchFamily="18" charset="0"/>
              </a:defRPr>
            </a:lvl6pPr>
            <a:lvl7pPr marL="2971800" indent="-228600" eaLnBrk="0" fontAlgn="base" hangingPunct="0">
              <a:spcBef>
                <a:spcPct val="0"/>
              </a:spcBef>
              <a:spcAft>
                <a:spcPct val="0"/>
              </a:spcAft>
              <a:defRPr kumimoji="1" sz="2400">
                <a:solidFill>
                  <a:schemeClr val="tx1"/>
                </a:solidFill>
                <a:latin typeface="Times New Roman" pitchFamily="18" charset="0"/>
              </a:defRPr>
            </a:lvl7pPr>
            <a:lvl8pPr marL="3429000" indent="-228600" eaLnBrk="0" fontAlgn="base" hangingPunct="0">
              <a:spcBef>
                <a:spcPct val="0"/>
              </a:spcBef>
              <a:spcAft>
                <a:spcPct val="0"/>
              </a:spcAft>
              <a:defRPr kumimoji="1" sz="2400">
                <a:solidFill>
                  <a:schemeClr val="tx1"/>
                </a:solidFill>
                <a:latin typeface="Times New Roman" pitchFamily="18" charset="0"/>
              </a:defRPr>
            </a:lvl8pPr>
            <a:lvl9pPr marL="3886200" indent="-228600" eaLnBrk="0" fontAlgn="base" hangingPunct="0">
              <a:spcBef>
                <a:spcPct val="0"/>
              </a:spcBef>
              <a:spcAft>
                <a:spcPct val="0"/>
              </a:spcAft>
              <a:defRPr kumimoji="1" sz="2400">
                <a:solidFill>
                  <a:schemeClr val="tx1"/>
                </a:solidFill>
                <a:latin typeface="Times New Roman" pitchFamily="18" charset="0"/>
              </a:defRPr>
            </a:lvl9pPr>
          </a:lstStyle>
          <a:p>
            <a:pPr eaLnBrk="1" hangingPunct="1"/>
            <a:endParaRPr lang="fr-FR" altLang="fr-FR"/>
          </a:p>
        </p:txBody>
      </p:sp>
      <p:sp>
        <p:nvSpPr>
          <p:cNvPr id="29704" name="Rectangle 8"/>
          <p:cNvSpPr>
            <a:spLocks noChangeArrowheads="1"/>
          </p:cNvSpPr>
          <p:nvPr/>
        </p:nvSpPr>
        <p:spPr bwMode="auto">
          <a:xfrm>
            <a:off x="3748088" y="268605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kumimoji="1" sz="2400">
                <a:solidFill>
                  <a:schemeClr val="tx1"/>
                </a:solidFill>
                <a:latin typeface="Times New Roman" pitchFamily="18" charset="0"/>
              </a:defRPr>
            </a:lvl1pPr>
            <a:lvl2pPr marL="742950" indent="-285750" eaLnBrk="0" hangingPunct="0">
              <a:defRPr kumimoji="1" sz="2400">
                <a:solidFill>
                  <a:schemeClr val="tx1"/>
                </a:solidFill>
                <a:latin typeface="Times New Roman" pitchFamily="18" charset="0"/>
              </a:defRPr>
            </a:lvl2pPr>
            <a:lvl3pPr marL="1143000" indent="-228600" eaLnBrk="0" hangingPunct="0">
              <a:defRPr kumimoji="1" sz="2400">
                <a:solidFill>
                  <a:schemeClr val="tx1"/>
                </a:solidFill>
                <a:latin typeface="Times New Roman" pitchFamily="18" charset="0"/>
              </a:defRPr>
            </a:lvl3pPr>
            <a:lvl4pPr marL="1600200" indent="-228600" eaLnBrk="0" hangingPunct="0">
              <a:defRPr kumimoji="1" sz="2400">
                <a:solidFill>
                  <a:schemeClr val="tx1"/>
                </a:solidFill>
                <a:latin typeface="Times New Roman" pitchFamily="18" charset="0"/>
              </a:defRPr>
            </a:lvl4pPr>
            <a:lvl5pPr marL="2057400" indent="-228600" eaLnBrk="0" hangingPunct="0">
              <a:defRPr kumimoji="1" sz="2400">
                <a:solidFill>
                  <a:schemeClr val="tx1"/>
                </a:solidFill>
                <a:latin typeface="Times New Roman" pitchFamily="18" charset="0"/>
              </a:defRPr>
            </a:lvl5pPr>
            <a:lvl6pPr marL="2514600" indent="-228600" eaLnBrk="0" fontAlgn="base" hangingPunct="0">
              <a:spcBef>
                <a:spcPct val="0"/>
              </a:spcBef>
              <a:spcAft>
                <a:spcPct val="0"/>
              </a:spcAft>
              <a:defRPr kumimoji="1" sz="2400">
                <a:solidFill>
                  <a:schemeClr val="tx1"/>
                </a:solidFill>
                <a:latin typeface="Times New Roman" pitchFamily="18" charset="0"/>
              </a:defRPr>
            </a:lvl6pPr>
            <a:lvl7pPr marL="2971800" indent="-228600" eaLnBrk="0" fontAlgn="base" hangingPunct="0">
              <a:spcBef>
                <a:spcPct val="0"/>
              </a:spcBef>
              <a:spcAft>
                <a:spcPct val="0"/>
              </a:spcAft>
              <a:defRPr kumimoji="1" sz="2400">
                <a:solidFill>
                  <a:schemeClr val="tx1"/>
                </a:solidFill>
                <a:latin typeface="Times New Roman" pitchFamily="18" charset="0"/>
              </a:defRPr>
            </a:lvl7pPr>
            <a:lvl8pPr marL="3429000" indent="-228600" eaLnBrk="0" fontAlgn="base" hangingPunct="0">
              <a:spcBef>
                <a:spcPct val="0"/>
              </a:spcBef>
              <a:spcAft>
                <a:spcPct val="0"/>
              </a:spcAft>
              <a:defRPr kumimoji="1" sz="2400">
                <a:solidFill>
                  <a:schemeClr val="tx1"/>
                </a:solidFill>
                <a:latin typeface="Times New Roman" pitchFamily="18" charset="0"/>
              </a:defRPr>
            </a:lvl8pPr>
            <a:lvl9pPr marL="3886200" indent="-228600" eaLnBrk="0" fontAlgn="base" hangingPunct="0">
              <a:spcBef>
                <a:spcPct val="0"/>
              </a:spcBef>
              <a:spcAft>
                <a:spcPct val="0"/>
              </a:spcAft>
              <a:defRPr kumimoji="1" sz="2400">
                <a:solidFill>
                  <a:schemeClr val="tx1"/>
                </a:solidFill>
                <a:latin typeface="Times New Roman" pitchFamily="18" charset="0"/>
              </a:defRPr>
            </a:lvl9pPr>
          </a:lstStyle>
          <a:p>
            <a:pPr eaLnBrk="1" hangingPunct="1"/>
            <a:endParaRPr lang="fr-FR" altLang="fr-FR"/>
          </a:p>
        </p:txBody>
      </p:sp>
      <p:sp>
        <p:nvSpPr>
          <p:cNvPr id="29705" name="Rectangle 9"/>
          <p:cNvSpPr>
            <a:spLocks noChangeArrowheads="1"/>
          </p:cNvSpPr>
          <p:nvPr/>
        </p:nvSpPr>
        <p:spPr bwMode="auto">
          <a:xfrm>
            <a:off x="3490913" y="241935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kumimoji="1" sz="2400">
                <a:solidFill>
                  <a:schemeClr val="tx1"/>
                </a:solidFill>
                <a:latin typeface="Times New Roman" pitchFamily="18" charset="0"/>
              </a:defRPr>
            </a:lvl1pPr>
            <a:lvl2pPr marL="742950" indent="-285750" eaLnBrk="0" hangingPunct="0">
              <a:defRPr kumimoji="1" sz="2400">
                <a:solidFill>
                  <a:schemeClr val="tx1"/>
                </a:solidFill>
                <a:latin typeface="Times New Roman" pitchFamily="18" charset="0"/>
              </a:defRPr>
            </a:lvl2pPr>
            <a:lvl3pPr marL="1143000" indent="-228600" eaLnBrk="0" hangingPunct="0">
              <a:defRPr kumimoji="1" sz="2400">
                <a:solidFill>
                  <a:schemeClr val="tx1"/>
                </a:solidFill>
                <a:latin typeface="Times New Roman" pitchFamily="18" charset="0"/>
              </a:defRPr>
            </a:lvl3pPr>
            <a:lvl4pPr marL="1600200" indent="-228600" eaLnBrk="0" hangingPunct="0">
              <a:defRPr kumimoji="1" sz="2400">
                <a:solidFill>
                  <a:schemeClr val="tx1"/>
                </a:solidFill>
                <a:latin typeface="Times New Roman" pitchFamily="18" charset="0"/>
              </a:defRPr>
            </a:lvl4pPr>
            <a:lvl5pPr marL="2057400" indent="-228600" eaLnBrk="0" hangingPunct="0">
              <a:defRPr kumimoji="1" sz="2400">
                <a:solidFill>
                  <a:schemeClr val="tx1"/>
                </a:solidFill>
                <a:latin typeface="Times New Roman" pitchFamily="18" charset="0"/>
              </a:defRPr>
            </a:lvl5pPr>
            <a:lvl6pPr marL="2514600" indent="-228600" eaLnBrk="0" fontAlgn="base" hangingPunct="0">
              <a:spcBef>
                <a:spcPct val="0"/>
              </a:spcBef>
              <a:spcAft>
                <a:spcPct val="0"/>
              </a:spcAft>
              <a:defRPr kumimoji="1" sz="2400">
                <a:solidFill>
                  <a:schemeClr val="tx1"/>
                </a:solidFill>
                <a:latin typeface="Times New Roman" pitchFamily="18" charset="0"/>
              </a:defRPr>
            </a:lvl6pPr>
            <a:lvl7pPr marL="2971800" indent="-228600" eaLnBrk="0" fontAlgn="base" hangingPunct="0">
              <a:spcBef>
                <a:spcPct val="0"/>
              </a:spcBef>
              <a:spcAft>
                <a:spcPct val="0"/>
              </a:spcAft>
              <a:defRPr kumimoji="1" sz="2400">
                <a:solidFill>
                  <a:schemeClr val="tx1"/>
                </a:solidFill>
                <a:latin typeface="Times New Roman" pitchFamily="18" charset="0"/>
              </a:defRPr>
            </a:lvl7pPr>
            <a:lvl8pPr marL="3429000" indent="-228600" eaLnBrk="0" fontAlgn="base" hangingPunct="0">
              <a:spcBef>
                <a:spcPct val="0"/>
              </a:spcBef>
              <a:spcAft>
                <a:spcPct val="0"/>
              </a:spcAft>
              <a:defRPr kumimoji="1" sz="2400">
                <a:solidFill>
                  <a:schemeClr val="tx1"/>
                </a:solidFill>
                <a:latin typeface="Times New Roman" pitchFamily="18" charset="0"/>
              </a:defRPr>
            </a:lvl8pPr>
            <a:lvl9pPr marL="3886200" indent="-228600" eaLnBrk="0" fontAlgn="base" hangingPunct="0">
              <a:spcBef>
                <a:spcPct val="0"/>
              </a:spcBef>
              <a:spcAft>
                <a:spcPct val="0"/>
              </a:spcAft>
              <a:defRPr kumimoji="1" sz="2400">
                <a:solidFill>
                  <a:schemeClr val="tx1"/>
                </a:solidFill>
                <a:latin typeface="Times New Roman" pitchFamily="18" charset="0"/>
              </a:defRPr>
            </a:lvl9pPr>
          </a:lstStyle>
          <a:p>
            <a:pPr eaLnBrk="1" hangingPunct="1"/>
            <a:endParaRPr lang="fr-FR" altLang="fr-FR"/>
          </a:p>
        </p:txBody>
      </p:sp>
      <p:sp>
        <p:nvSpPr>
          <p:cNvPr id="29706" name="Rectangle 10"/>
          <p:cNvSpPr>
            <a:spLocks noChangeArrowheads="1"/>
          </p:cNvSpPr>
          <p:nvPr/>
        </p:nvSpPr>
        <p:spPr bwMode="auto">
          <a:xfrm>
            <a:off x="3614738" y="215265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kumimoji="1" sz="2400">
                <a:solidFill>
                  <a:schemeClr val="tx1"/>
                </a:solidFill>
                <a:latin typeface="Times New Roman" pitchFamily="18" charset="0"/>
              </a:defRPr>
            </a:lvl1pPr>
            <a:lvl2pPr marL="742950" indent="-285750" eaLnBrk="0" hangingPunct="0">
              <a:defRPr kumimoji="1" sz="2400">
                <a:solidFill>
                  <a:schemeClr val="tx1"/>
                </a:solidFill>
                <a:latin typeface="Times New Roman" pitchFamily="18" charset="0"/>
              </a:defRPr>
            </a:lvl2pPr>
            <a:lvl3pPr marL="1143000" indent="-228600" eaLnBrk="0" hangingPunct="0">
              <a:defRPr kumimoji="1" sz="2400">
                <a:solidFill>
                  <a:schemeClr val="tx1"/>
                </a:solidFill>
                <a:latin typeface="Times New Roman" pitchFamily="18" charset="0"/>
              </a:defRPr>
            </a:lvl3pPr>
            <a:lvl4pPr marL="1600200" indent="-228600" eaLnBrk="0" hangingPunct="0">
              <a:defRPr kumimoji="1" sz="2400">
                <a:solidFill>
                  <a:schemeClr val="tx1"/>
                </a:solidFill>
                <a:latin typeface="Times New Roman" pitchFamily="18" charset="0"/>
              </a:defRPr>
            </a:lvl4pPr>
            <a:lvl5pPr marL="2057400" indent="-228600" eaLnBrk="0" hangingPunct="0">
              <a:defRPr kumimoji="1" sz="2400">
                <a:solidFill>
                  <a:schemeClr val="tx1"/>
                </a:solidFill>
                <a:latin typeface="Times New Roman" pitchFamily="18" charset="0"/>
              </a:defRPr>
            </a:lvl5pPr>
            <a:lvl6pPr marL="2514600" indent="-228600" eaLnBrk="0" fontAlgn="base" hangingPunct="0">
              <a:spcBef>
                <a:spcPct val="0"/>
              </a:spcBef>
              <a:spcAft>
                <a:spcPct val="0"/>
              </a:spcAft>
              <a:defRPr kumimoji="1" sz="2400">
                <a:solidFill>
                  <a:schemeClr val="tx1"/>
                </a:solidFill>
                <a:latin typeface="Times New Roman" pitchFamily="18" charset="0"/>
              </a:defRPr>
            </a:lvl6pPr>
            <a:lvl7pPr marL="2971800" indent="-228600" eaLnBrk="0" fontAlgn="base" hangingPunct="0">
              <a:spcBef>
                <a:spcPct val="0"/>
              </a:spcBef>
              <a:spcAft>
                <a:spcPct val="0"/>
              </a:spcAft>
              <a:defRPr kumimoji="1" sz="2400">
                <a:solidFill>
                  <a:schemeClr val="tx1"/>
                </a:solidFill>
                <a:latin typeface="Times New Roman" pitchFamily="18" charset="0"/>
              </a:defRPr>
            </a:lvl7pPr>
            <a:lvl8pPr marL="3429000" indent="-228600" eaLnBrk="0" fontAlgn="base" hangingPunct="0">
              <a:spcBef>
                <a:spcPct val="0"/>
              </a:spcBef>
              <a:spcAft>
                <a:spcPct val="0"/>
              </a:spcAft>
              <a:defRPr kumimoji="1" sz="2400">
                <a:solidFill>
                  <a:schemeClr val="tx1"/>
                </a:solidFill>
                <a:latin typeface="Times New Roman" pitchFamily="18" charset="0"/>
              </a:defRPr>
            </a:lvl8pPr>
            <a:lvl9pPr marL="3886200" indent="-228600" eaLnBrk="0" fontAlgn="base" hangingPunct="0">
              <a:spcBef>
                <a:spcPct val="0"/>
              </a:spcBef>
              <a:spcAft>
                <a:spcPct val="0"/>
              </a:spcAft>
              <a:defRPr kumimoji="1" sz="2400">
                <a:solidFill>
                  <a:schemeClr val="tx1"/>
                </a:solidFill>
                <a:latin typeface="Times New Roman" pitchFamily="18" charset="0"/>
              </a:defRPr>
            </a:lvl9pPr>
          </a:lstStyle>
          <a:p>
            <a:pPr eaLnBrk="1" hangingPunct="1"/>
            <a:endParaRPr lang="fr-FR" altLang="fr-FR"/>
          </a:p>
        </p:txBody>
      </p:sp>
      <p:sp>
        <p:nvSpPr>
          <p:cNvPr id="29707" name="Rectangle 11"/>
          <p:cNvSpPr>
            <a:spLocks noChangeArrowheads="1"/>
          </p:cNvSpPr>
          <p:nvPr/>
        </p:nvSpPr>
        <p:spPr bwMode="auto">
          <a:xfrm>
            <a:off x="3138488" y="2471738"/>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kumimoji="1" sz="2400">
                <a:solidFill>
                  <a:schemeClr val="tx1"/>
                </a:solidFill>
                <a:latin typeface="Times New Roman" pitchFamily="18" charset="0"/>
              </a:defRPr>
            </a:lvl1pPr>
            <a:lvl2pPr marL="742950" indent="-285750" eaLnBrk="0" hangingPunct="0">
              <a:defRPr kumimoji="1" sz="2400">
                <a:solidFill>
                  <a:schemeClr val="tx1"/>
                </a:solidFill>
                <a:latin typeface="Times New Roman" pitchFamily="18" charset="0"/>
              </a:defRPr>
            </a:lvl2pPr>
            <a:lvl3pPr marL="1143000" indent="-228600" eaLnBrk="0" hangingPunct="0">
              <a:defRPr kumimoji="1" sz="2400">
                <a:solidFill>
                  <a:schemeClr val="tx1"/>
                </a:solidFill>
                <a:latin typeface="Times New Roman" pitchFamily="18" charset="0"/>
              </a:defRPr>
            </a:lvl3pPr>
            <a:lvl4pPr marL="1600200" indent="-228600" eaLnBrk="0" hangingPunct="0">
              <a:defRPr kumimoji="1" sz="2400">
                <a:solidFill>
                  <a:schemeClr val="tx1"/>
                </a:solidFill>
                <a:latin typeface="Times New Roman" pitchFamily="18" charset="0"/>
              </a:defRPr>
            </a:lvl4pPr>
            <a:lvl5pPr marL="2057400" indent="-228600" eaLnBrk="0" hangingPunct="0">
              <a:defRPr kumimoji="1" sz="2400">
                <a:solidFill>
                  <a:schemeClr val="tx1"/>
                </a:solidFill>
                <a:latin typeface="Times New Roman" pitchFamily="18" charset="0"/>
              </a:defRPr>
            </a:lvl5pPr>
            <a:lvl6pPr marL="2514600" indent="-228600" eaLnBrk="0" fontAlgn="base" hangingPunct="0">
              <a:spcBef>
                <a:spcPct val="0"/>
              </a:spcBef>
              <a:spcAft>
                <a:spcPct val="0"/>
              </a:spcAft>
              <a:defRPr kumimoji="1" sz="2400">
                <a:solidFill>
                  <a:schemeClr val="tx1"/>
                </a:solidFill>
                <a:latin typeface="Times New Roman" pitchFamily="18" charset="0"/>
              </a:defRPr>
            </a:lvl6pPr>
            <a:lvl7pPr marL="2971800" indent="-228600" eaLnBrk="0" fontAlgn="base" hangingPunct="0">
              <a:spcBef>
                <a:spcPct val="0"/>
              </a:spcBef>
              <a:spcAft>
                <a:spcPct val="0"/>
              </a:spcAft>
              <a:defRPr kumimoji="1" sz="2400">
                <a:solidFill>
                  <a:schemeClr val="tx1"/>
                </a:solidFill>
                <a:latin typeface="Times New Roman" pitchFamily="18" charset="0"/>
              </a:defRPr>
            </a:lvl7pPr>
            <a:lvl8pPr marL="3429000" indent="-228600" eaLnBrk="0" fontAlgn="base" hangingPunct="0">
              <a:spcBef>
                <a:spcPct val="0"/>
              </a:spcBef>
              <a:spcAft>
                <a:spcPct val="0"/>
              </a:spcAft>
              <a:defRPr kumimoji="1" sz="2400">
                <a:solidFill>
                  <a:schemeClr val="tx1"/>
                </a:solidFill>
                <a:latin typeface="Times New Roman" pitchFamily="18" charset="0"/>
              </a:defRPr>
            </a:lvl8pPr>
            <a:lvl9pPr marL="3886200" indent="-228600" eaLnBrk="0" fontAlgn="base" hangingPunct="0">
              <a:spcBef>
                <a:spcPct val="0"/>
              </a:spcBef>
              <a:spcAft>
                <a:spcPct val="0"/>
              </a:spcAft>
              <a:defRPr kumimoji="1" sz="2400">
                <a:solidFill>
                  <a:schemeClr val="tx1"/>
                </a:solidFill>
                <a:latin typeface="Times New Roman" pitchFamily="18" charset="0"/>
              </a:defRPr>
            </a:lvl9pPr>
          </a:lstStyle>
          <a:p>
            <a:pPr eaLnBrk="1" hangingPunct="1"/>
            <a:endParaRPr lang="fr-FR" altLang="fr-FR"/>
          </a:p>
        </p:txBody>
      </p:sp>
      <p:sp>
        <p:nvSpPr>
          <p:cNvPr id="142348" name="Rectangle 12"/>
          <p:cNvSpPr>
            <a:spLocks noGrp="1" noChangeArrowheads="1"/>
          </p:cNvSpPr>
          <p:nvPr>
            <p:ph type="ctrTitle"/>
          </p:nvPr>
        </p:nvSpPr>
        <p:spPr/>
        <p:txBody>
          <a:bodyPr/>
          <a:lstStyle/>
          <a:p>
            <a:pPr eaLnBrk="1" hangingPunct="1">
              <a:defRPr/>
            </a:pPr>
            <a:r>
              <a:rPr lang="fr-FR" sz="4000" dirty="0" smtClean="0"/>
              <a:t>Type de fichiers</a:t>
            </a:r>
          </a:p>
        </p:txBody>
      </p:sp>
      <p:sp>
        <p:nvSpPr>
          <p:cNvPr id="29709" name="Rectangle 13"/>
          <p:cNvSpPr>
            <a:spLocks noGrp="1" noChangeArrowheads="1"/>
          </p:cNvSpPr>
          <p:nvPr>
            <p:ph type="subTitle" idx="1"/>
          </p:nvPr>
        </p:nvSpPr>
        <p:spPr>
          <a:xfrm>
            <a:off x="1905000" y="2085975"/>
            <a:ext cx="7162800" cy="1038225"/>
          </a:xfrm>
        </p:spPr>
        <p:txBody>
          <a:bodyPr/>
          <a:lstStyle/>
          <a:p>
            <a:pPr eaLnBrk="1" hangingPunct="1"/>
            <a:r>
              <a:rPr lang="fr-FR" altLang="fr-FR" dirty="0" smtClean="0"/>
              <a:t/>
            </a:r>
            <a:br>
              <a:rPr lang="fr-FR" altLang="fr-FR" dirty="0" smtClean="0"/>
            </a:br>
            <a:r>
              <a:rPr lang="fr-FR" altLang="fr-FR" dirty="0" smtClean="0"/>
              <a:t>3 types de fichiers peuvent être créés</a:t>
            </a:r>
          </a:p>
        </p:txBody>
      </p:sp>
      <p:sp>
        <p:nvSpPr>
          <p:cNvPr id="142350" name="AutoShape 14">
            <a:hlinkClick r:id="rId2" action="ppaction://hlinksldjump" highlightClick="1"/>
          </p:cNvPr>
          <p:cNvSpPr>
            <a:spLocks noChangeAspect="1" noChangeArrowheads="1"/>
          </p:cNvSpPr>
          <p:nvPr/>
        </p:nvSpPr>
        <p:spPr bwMode="auto">
          <a:xfrm>
            <a:off x="8229600" y="5791200"/>
            <a:ext cx="346075" cy="307975"/>
          </a:xfrm>
          <a:prstGeom prst="actionButtonForwardNext">
            <a:avLst/>
          </a:prstGeom>
          <a:solidFill>
            <a:srgbClr val="969696"/>
          </a:solidFill>
          <a:ln>
            <a:noFill/>
          </a:ln>
          <a:effectLst/>
          <a:extLst>
            <a:ext uri="{91240B29-F687-4F45-9708-019B960494DF}">
              <a14:hiddenLine xmlns:a14="http://schemas.microsoft.com/office/drawing/2010/main" w="9525">
                <a:solidFill>
                  <a:schemeClr val="hlink"/>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2400">
                <a:solidFill>
                  <a:schemeClr val="tx1"/>
                </a:solidFill>
                <a:latin typeface="Times New Roman" pitchFamily="18" charset="0"/>
              </a:defRPr>
            </a:lvl1pPr>
            <a:lvl2pPr marL="742950" indent="-285750" eaLnBrk="0" hangingPunct="0">
              <a:defRPr kumimoji="1" sz="2400">
                <a:solidFill>
                  <a:schemeClr val="tx1"/>
                </a:solidFill>
                <a:latin typeface="Times New Roman" pitchFamily="18" charset="0"/>
              </a:defRPr>
            </a:lvl2pPr>
            <a:lvl3pPr marL="1143000" indent="-228600" eaLnBrk="0" hangingPunct="0">
              <a:defRPr kumimoji="1" sz="2400">
                <a:solidFill>
                  <a:schemeClr val="tx1"/>
                </a:solidFill>
                <a:latin typeface="Times New Roman" pitchFamily="18" charset="0"/>
              </a:defRPr>
            </a:lvl3pPr>
            <a:lvl4pPr marL="1600200" indent="-228600" eaLnBrk="0" hangingPunct="0">
              <a:defRPr kumimoji="1" sz="2400">
                <a:solidFill>
                  <a:schemeClr val="tx1"/>
                </a:solidFill>
                <a:latin typeface="Times New Roman" pitchFamily="18" charset="0"/>
              </a:defRPr>
            </a:lvl4pPr>
            <a:lvl5pPr marL="2057400" indent="-228600" eaLnBrk="0" hangingPunct="0">
              <a:defRPr kumimoji="1" sz="2400">
                <a:solidFill>
                  <a:schemeClr val="tx1"/>
                </a:solidFill>
                <a:latin typeface="Times New Roman" pitchFamily="18" charset="0"/>
              </a:defRPr>
            </a:lvl5pPr>
            <a:lvl6pPr marL="2514600" indent="-228600" eaLnBrk="0" fontAlgn="base" hangingPunct="0">
              <a:spcBef>
                <a:spcPct val="0"/>
              </a:spcBef>
              <a:spcAft>
                <a:spcPct val="0"/>
              </a:spcAft>
              <a:defRPr kumimoji="1" sz="2400">
                <a:solidFill>
                  <a:schemeClr val="tx1"/>
                </a:solidFill>
                <a:latin typeface="Times New Roman" pitchFamily="18" charset="0"/>
              </a:defRPr>
            </a:lvl6pPr>
            <a:lvl7pPr marL="2971800" indent="-228600" eaLnBrk="0" fontAlgn="base" hangingPunct="0">
              <a:spcBef>
                <a:spcPct val="0"/>
              </a:spcBef>
              <a:spcAft>
                <a:spcPct val="0"/>
              </a:spcAft>
              <a:defRPr kumimoji="1" sz="2400">
                <a:solidFill>
                  <a:schemeClr val="tx1"/>
                </a:solidFill>
                <a:latin typeface="Times New Roman" pitchFamily="18" charset="0"/>
              </a:defRPr>
            </a:lvl7pPr>
            <a:lvl8pPr marL="3429000" indent="-228600" eaLnBrk="0" fontAlgn="base" hangingPunct="0">
              <a:spcBef>
                <a:spcPct val="0"/>
              </a:spcBef>
              <a:spcAft>
                <a:spcPct val="0"/>
              </a:spcAft>
              <a:defRPr kumimoji="1" sz="2400">
                <a:solidFill>
                  <a:schemeClr val="tx1"/>
                </a:solidFill>
                <a:latin typeface="Times New Roman" pitchFamily="18" charset="0"/>
              </a:defRPr>
            </a:lvl8pPr>
            <a:lvl9pPr marL="3886200" indent="-228600" eaLnBrk="0" fontAlgn="base" hangingPunct="0">
              <a:spcBef>
                <a:spcPct val="0"/>
              </a:spcBef>
              <a:spcAft>
                <a:spcPct val="0"/>
              </a:spcAft>
              <a:defRPr kumimoji="1" sz="2400">
                <a:solidFill>
                  <a:schemeClr val="tx1"/>
                </a:solidFill>
                <a:latin typeface="Times New Roman" pitchFamily="18" charset="0"/>
              </a:defRPr>
            </a:lvl9pPr>
          </a:lstStyle>
          <a:p>
            <a:pPr eaLnBrk="1" hangingPunct="1"/>
            <a:endParaRPr lang="fr-FR" altLang="fr-FR"/>
          </a:p>
        </p:txBody>
      </p:sp>
      <p:sp>
        <p:nvSpPr>
          <p:cNvPr id="15" name="Text Box 6"/>
          <p:cNvSpPr/>
          <p:nvPr/>
        </p:nvSpPr>
        <p:spPr>
          <a:xfrm>
            <a:off x="2971800" y="3809880"/>
            <a:ext cx="2844720" cy="157211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square" lIns="90000" tIns="46800" rIns="90000" bIns="46800" anchor="t" anchorCtr="0" compatLnSpc="1">
            <a:spAutoFit/>
          </a:bodyPr>
          <a:lstStyle/>
          <a:p>
            <a:pPr marL="0" marR="0" lvl="0" indent="0" algn="l" rtl="0" hangingPunct="1">
              <a:lnSpc>
                <a:spcPct val="100000"/>
              </a:lnSpc>
              <a:spcBef>
                <a:spcPts val="150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r>
              <a:rPr lang="fr-FR" sz="2400" b="0" i="0" u="none" strike="noStrike" baseline="0">
                <a:ln>
                  <a:noFill/>
                </a:ln>
                <a:solidFill>
                  <a:srgbClr val="CC99FF"/>
                </a:solidFill>
                <a:latin typeface="Times New Roman" pitchFamily="18"/>
                <a:ea typeface="Microsoft YaHei" pitchFamily="2"/>
                <a:cs typeface="Mangal" pitchFamily="2"/>
                <a:hlinkClick r:id="" action="ppaction://noaction"/>
              </a:rPr>
              <a:t>Fichier pièce</a:t>
            </a:r>
          </a:p>
          <a:p>
            <a:pPr marL="0" marR="0" lvl="0" indent="0" algn="l" rtl="0" hangingPunct="1">
              <a:lnSpc>
                <a:spcPct val="100000"/>
              </a:lnSpc>
              <a:spcBef>
                <a:spcPts val="150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r>
              <a:rPr lang="fr-FR" sz="2400" b="0" i="0" u="none" strike="noStrike" baseline="0">
                <a:ln>
                  <a:noFill/>
                </a:ln>
                <a:solidFill>
                  <a:srgbClr val="CC99FF"/>
                </a:solidFill>
                <a:latin typeface="Times New Roman" pitchFamily="18"/>
                <a:ea typeface="Microsoft YaHei" pitchFamily="2"/>
                <a:cs typeface="Mangal" pitchFamily="2"/>
                <a:hlinkClick r:id="" action="ppaction://noaction"/>
              </a:rPr>
              <a:t>Fichier assemblage</a:t>
            </a:r>
          </a:p>
          <a:p>
            <a:pPr marL="0" marR="0" lvl="0" indent="0" algn="l" rtl="0" hangingPunct="1">
              <a:lnSpc>
                <a:spcPct val="100000"/>
              </a:lnSpc>
              <a:spcBef>
                <a:spcPts val="150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r>
              <a:rPr lang="fr-FR" sz="2400" b="0" i="0" u="none" strike="noStrike" baseline="0">
                <a:ln>
                  <a:noFill/>
                </a:ln>
                <a:solidFill>
                  <a:srgbClr val="CC99FF"/>
                </a:solidFill>
                <a:latin typeface="Times New Roman" pitchFamily="18"/>
                <a:ea typeface="Microsoft YaHei" pitchFamily="2"/>
                <a:cs typeface="Mangal" pitchFamily="2"/>
                <a:hlinkClick r:id="" action="ppaction://noaction"/>
              </a:rPr>
              <a:t>Fichier Mise en Plan</a:t>
            </a:r>
          </a:p>
        </p:txBody>
      </p:sp>
      <p:pic>
        <p:nvPicPr>
          <p:cNvPr id="16" name="Image 15"/>
          <p:cNvPicPr>
            <a:picLocks noChangeAspect="1"/>
          </p:cNvPicPr>
          <p:nvPr/>
        </p:nvPicPr>
        <p:blipFill>
          <a:blip r:embed="rId3">
            <a:lum/>
            <a:alphaModFix/>
          </a:blip>
          <a:srcRect/>
          <a:stretch>
            <a:fillRect/>
          </a:stretch>
        </p:blipFill>
        <p:spPr>
          <a:xfrm>
            <a:off x="5400000" y="3767400"/>
            <a:ext cx="866880" cy="552600"/>
          </a:xfrm>
          <a:prstGeom prst="rect">
            <a:avLst/>
          </a:prstGeom>
          <a:noFill/>
          <a:ln>
            <a:noFill/>
          </a:ln>
        </p:spPr>
      </p:pic>
      <p:pic>
        <p:nvPicPr>
          <p:cNvPr id="17" name="Image 16"/>
          <p:cNvPicPr>
            <a:picLocks noChangeAspect="1"/>
          </p:cNvPicPr>
          <p:nvPr/>
        </p:nvPicPr>
        <p:blipFill>
          <a:blip r:embed="rId4">
            <a:lum/>
            <a:alphaModFix/>
          </a:blip>
          <a:srcRect/>
          <a:stretch>
            <a:fillRect/>
          </a:stretch>
        </p:blipFill>
        <p:spPr>
          <a:xfrm>
            <a:off x="6124680" y="4320000"/>
            <a:ext cx="895320" cy="542880"/>
          </a:xfrm>
          <a:prstGeom prst="rect">
            <a:avLst/>
          </a:prstGeom>
          <a:noFill/>
          <a:ln>
            <a:noFill/>
          </a:ln>
        </p:spPr>
      </p:pic>
      <p:pic>
        <p:nvPicPr>
          <p:cNvPr id="18" name="Image 17"/>
          <p:cNvPicPr>
            <a:picLocks noChangeAspect="1"/>
          </p:cNvPicPr>
          <p:nvPr/>
        </p:nvPicPr>
        <p:blipFill>
          <a:blip r:embed="rId5">
            <a:lum/>
            <a:alphaModFix/>
          </a:blip>
          <a:srcRect/>
          <a:stretch>
            <a:fillRect/>
          </a:stretch>
        </p:blipFill>
        <p:spPr>
          <a:xfrm>
            <a:off x="6996240" y="4857120"/>
            <a:ext cx="923759" cy="542880"/>
          </a:xfrm>
          <a:prstGeom prst="rect">
            <a:avLst/>
          </a:prstGeom>
          <a:noFill/>
          <a:ln>
            <a:noFill/>
          </a:ln>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2" presetClass="entr" presetSubtype="4" fill="hold" grpId="0" nodeType="afterEffect">
                                  <p:stCondLst>
                                    <p:cond delay="0"/>
                                  </p:stCondLst>
                                  <p:childTnLst>
                                    <p:set>
                                      <p:cBhvr>
                                        <p:cTn id="6" dur="1" fill="hold">
                                          <p:stCondLst>
                                            <p:cond delay="0"/>
                                          </p:stCondLst>
                                        </p:cTn>
                                        <p:tgtEl>
                                          <p:spTgt spid="142350"/>
                                        </p:tgtEl>
                                        <p:attrNameLst>
                                          <p:attrName>style.visibility</p:attrName>
                                        </p:attrNameLst>
                                      </p:cBhvr>
                                      <p:to>
                                        <p:strVal val="visible"/>
                                      </p:to>
                                    </p:set>
                                    <p:anim calcmode="lin" valueType="num">
                                      <p:cBhvr additive="base">
                                        <p:cTn id="7" dur="500" fill="hold"/>
                                        <p:tgtEl>
                                          <p:spTgt spid="142350"/>
                                        </p:tgtEl>
                                        <p:attrNameLst>
                                          <p:attrName>ppt_x</p:attrName>
                                        </p:attrNameLst>
                                      </p:cBhvr>
                                      <p:tavLst>
                                        <p:tav tm="0">
                                          <p:val>
                                            <p:strVal val="#ppt_x"/>
                                          </p:val>
                                        </p:tav>
                                        <p:tav tm="100000">
                                          <p:val>
                                            <p:strVal val="#ppt_x"/>
                                          </p:val>
                                        </p:tav>
                                      </p:tavLst>
                                    </p:anim>
                                    <p:anim calcmode="lin" valueType="num">
                                      <p:cBhvr additive="base">
                                        <p:cTn id="8" dur="500" fill="hold"/>
                                        <p:tgtEl>
                                          <p:spTgt spid="142350"/>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Class="entr" fill="hold" grpId="0" nodeType="clickEffect">
                                  <p:stCondLst>
                                    <p:cond delay="0"/>
                                  </p:stCondLst>
                                  <p:childTnLst>
                                    <p:set>
                                      <p:cBhvr>
                                        <p:cTn id="12" dur="1" fill="hold">
                                          <p:stCondLst>
                                            <p:cond delay="0"/>
                                          </p:stCondLst>
                                        </p:cTn>
                                        <p:tgtEl>
                                          <p:spTgt spid="15"/>
                                        </p:tgtEl>
                                        <p:attrNameLst>
                                          <p:attrName>style.visibility</p:attrName>
                                        </p:attrNameLst>
                                      </p:cBhvr>
                                      <p:to>
                                        <p:strVal val="visible"/>
                                      </p:to>
                                    </p:set>
                                    <p:animEffect transition="in" filter="box(out)">
                                      <p:cBhvr>
                                        <p:cTn id="13"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2350" grpId="0" animBg="1"/>
      <p:bldP spid="15" grpId="0"/>
    </p:bldLst>
  </p:timing>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0722" name="Rectangle 1026"/>
          <p:cNvSpPr>
            <a:spLocks noChangeArrowheads="1"/>
          </p:cNvSpPr>
          <p:nvPr/>
        </p:nvSpPr>
        <p:spPr bwMode="auto">
          <a:xfrm>
            <a:off x="3130550" y="2671763"/>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kumimoji="1" sz="2400">
                <a:solidFill>
                  <a:schemeClr val="tx1"/>
                </a:solidFill>
                <a:latin typeface="Times New Roman" pitchFamily="18" charset="0"/>
              </a:defRPr>
            </a:lvl1pPr>
            <a:lvl2pPr marL="742950" indent="-285750" eaLnBrk="0" hangingPunct="0">
              <a:defRPr kumimoji="1" sz="2400">
                <a:solidFill>
                  <a:schemeClr val="tx1"/>
                </a:solidFill>
                <a:latin typeface="Times New Roman" pitchFamily="18" charset="0"/>
              </a:defRPr>
            </a:lvl2pPr>
            <a:lvl3pPr marL="1143000" indent="-228600" eaLnBrk="0" hangingPunct="0">
              <a:defRPr kumimoji="1" sz="2400">
                <a:solidFill>
                  <a:schemeClr val="tx1"/>
                </a:solidFill>
                <a:latin typeface="Times New Roman" pitchFamily="18" charset="0"/>
              </a:defRPr>
            </a:lvl3pPr>
            <a:lvl4pPr marL="1600200" indent="-228600" eaLnBrk="0" hangingPunct="0">
              <a:defRPr kumimoji="1" sz="2400">
                <a:solidFill>
                  <a:schemeClr val="tx1"/>
                </a:solidFill>
                <a:latin typeface="Times New Roman" pitchFamily="18" charset="0"/>
              </a:defRPr>
            </a:lvl4pPr>
            <a:lvl5pPr marL="2057400" indent="-228600" eaLnBrk="0" hangingPunct="0">
              <a:defRPr kumimoji="1" sz="2400">
                <a:solidFill>
                  <a:schemeClr val="tx1"/>
                </a:solidFill>
                <a:latin typeface="Times New Roman" pitchFamily="18" charset="0"/>
              </a:defRPr>
            </a:lvl5pPr>
            <a:lvl6pPr marL="2514600" indent="-228600" eaLnBrk="0" fontAlgn="base" hangingPunct="0">
              <a:spcBef>
                <a:spcPct val="0"/>
              </a:spcBef>
              <a:spcAft>
                <a:spcPct val="0"/>
              </a:spcAft>
              <a:defRPr kumimoji="1" sz="2400">
                <a:solidFill>
                  <a:schemeClr val="tx1"/>
                </a:solidFill>
                <a:latin typeface="Times New Roman" pitchFamily="18" charset="0"/>
              </a:defRPr>
            </a:lvl6pPr>
            <a:lvl7pPr marL="2971800" indent="-228600" eaLnBrk="0" fontAlgn="base" hangingPunct="0">
              <a:spcBef>
                <a:spcPct val="0"/>
              </a:spcBef>
              <a:spcAft>
                <a:spcPct val="0"/>
              </a:spcAft>
              <a:defRPr kumimoji="1" sz="2400">
                <a:solidFill>
                  <a:schemeClr val="tx1"/>
                </a:solidFill>
                <a:latin typeface="Times New Roman" pitchFamily="18" charset="0"/>
              </a:defRPr>
            </a:lvl7pPr>
            <a:lvl8pPr marL="3429000" indent="-228600" eaLnBrk="0" fontAlgn="base" hangingPunct="0">
              <a:spcBef>
                <a:spcPct val="0"/>
              </a:spcBef>
              <a:spcAft>
                <a:spcPct val="0"/>
              </a:spcAft>
              <a:defRPr kumimoji="1" sz="2400">
                <a:solidFill>
                  <a:schemeClr val="tx1"/>
                </a:solidFill>
                <a:latin typeface="Times New Roman" pitchFamily="18" charset="0"/>
              </a:defRPr>
            </a:lvl8pPr>
            <a:lvl9pPr marL="3886200" indent="-228600" eaLnBrk="0" fontAlgn="base" hangingPunct="0">
              <a:spcBef>
                <a:spcPct val="0"/>
              </a:spcBef>
              <a:spcAft>
                <a:spcPct val="0"/>
              </a:spcAft>
              <a:defRPr kumimoji="1" sz="2400">
                <a:solidFill>
                  <a:schemeClr val="tx1"/>
                </a:solidFill>
                <a:latin typeface="Times New Roman" pitchFamily="18" charset="0"/>
              </a:defRPr>
            </a:lvl9pPr>
          </a:lstStyle>
          <a:p>
            <a:pPr eaLnBrk="1" hangingPunct="1"/>
            <a:endParaRPr lang="fr-FR" altLang="fr-FR"/>
          </a:p>
        </p:txBody>
      </p:sp>
      <p:sp>
        <p:nvSpPr>
          <p:cNvPr id="30723" name="Rectangle 1027"/>
          <p:cNvSpPr>
            <a:spLocks noChangeArrowheads="1"/>
          </p:cNvSpPr>
          <p:nvPr/>
        </p:nvSpPr>
        <p:spPr bwMode="auto">
          <a:xfrm>
            <a:off x="3295650" y="2471738"/>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kumimoji="1" sz="2400">
                <a:solidFill>
                  <a:schemeClr val="tx1"/>
                </a:solidFill>
                <a:latin typeface="Times New Roman" pitchFamily="18" charset="0"/>
              </a:defRPr>
            </a:lvl1pPr>
            <a:lvl2pPr marL="742950" indent="-285750" eaLnBrk="0" hangingPunct="0">
              <a:defRPr kumimoji="1" sz="2400">
                <a:solidFill>
                  <a:schemeClr val="tx1"/>
                </a:solidFill>
                <a:latin typeface="Times New Roman" pitchFamily="18" charset="0"/>
              </a:defRPr>
            </a:lvl2pPr>
            <a:lvl3pPr marL="1143000" indent="-228600" eaLnBrk="0" hangingPunct="0">
              <a:defRPr kumimoji="1" sz="2400">
                <a:solidFill>
                  <a:schemeClr val="tx1"/>
                </a:solidFill>
                <a:latin typeface="Times New Roman" pitchFamily="18" charset="0"/>
              </a:defRPr>
            </a:lvl3pPr>
            <a:lvl4pPr marL="1600200" indent="-228600" eaLnBrk="0" hangingPunct="0">
              <a:defRPr kumimoji="1" sz="2400">
                <a:solidFill>
                  <a:schemeClr val="tx1"/>
                </a:solidFill>
                <a:latin typeface="Times New Roman" pitchFamily="18" charset="0"/>
              </a:defRPr>
            </a:lvl4pPr>
            <a:lvl5pPr marL="2057400" indent="-228600" eaLnBrk="0" hangingPunct="0">
              <a:defRPr kumimoji="1" sz="2400">
                <a:solidFill>
                  <a:schemeClr val="tx1"/>
                </a:solidFill>
                <a:latin typeface="Times New Roman" pitchFamily="18" charset="0"/>
              </a:defRPr>
            </a:lvl5pPr>
            <a:lvl6pPr marL="2514600" indent="-228600" eaLnBrk="0" fontAlgn="base" hangingPunct="0">
              <a:spcBef>
                <a:spcPct val="0"/>
              </a:spcBef>
              <a:spcAft>
                <a:spcPct val="0"/>
              </a:spcAft>
              <a:defRPr kumimoji="1" sz="2400">
                <a:solidFill>
                  <a:schemeClr val="tx1"/>
                </a:solidFill>
                <a:latin typeface="Times New Roman" pitchFamily="18" charset="0"/>
              </a:defRPr>
            </a:lvl6pPr>
            <a:lvl7pPr marL="2971800" indent="-228600" eaLnBrk="0" fontAlgn="base" hangingPunct="0">
              <a:spcBef>
                <a:spcPct val="0"/>
              </a:spcBef>
              <a:spcAft>
                <a:spcPct val="0"/>
              </a:spcAft>
              <a:defRPr kumimoji="1" sz="2400">
                <a:solidFill>
                  <a:schemeClr val="tx1"/>
                </a:solidFill>
                <a:latin typeface="Times New Roman" pitchFamily="18" charset="0"/>
              </a:defRPr>
            </a:lvl7pPr>
            <a:lvl8pPr marL="3429000" indent="-228600" eaLnBrk="0" fontAlgn="base" hangingPunct="0">
              <a:spcBef>
                <a:spcPct val="0"/>
              </a:spcBef>
              <a:spcAft>
                <a:spcPct val="0"/>
              </a:spcAft>
              <a:defRPr kumimoji="1" sz="2400">
                <a:solidFill>
                  <a:schemeClr val="tx1"/>
                </a:solidFill>
                <a:latin typeface="Times New Roman" pitchFamily="18" charset="0"/>
              </a:defRPr>
            </a:lvl8pPr>
            <a:lvl9pPr marL="3886200" indent="-228600" eaLnBrk="0" fontAlgn="base" hangingPunct="0">
              <a:spcBef>
                <a:spcPct val="0"/>
              </a:spcBef>
              <a:spcAft>
                <a:spcPct val="0"/>
              </a:spcAft>
              <a:defRPr kumimoji="1" sz="2400">
                <a:solidFill>
                  <a:schemeClr val="tx1"/>
                </a:solidFill>
                <a:latin typeface="Times New Roman" pitchFamily="18" charset="0"/>
              </a:defRPr>
            </a:lvl9pPr>
          </a:lstStyle>
          <a:p>
            <a:pPr eaLnBrk="1" hangingPunct="1"/>
            <a:endParaRPr lang="fr-FR" altLang="fr-FR"/>
          </a:p>
        </p:txBody>
      </p:sp>
      <p:sp>
        <p:nvSpPr>
          <p:cNvPr id="30724" name="Rectangle 1028"/>
          <p:cNvSpPr>
            <a:spLocks noChangeArrowheads="1"/>
          </p:cNvSpPr>
          <p:nvPr/>
        </p:nvSpPr>
        <p:spPr bwMode="auto">
          <a:xfrm>
            <a:off x="2660650" y="271145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kumimoji="1" sz="2400">
                <a:solidFill>
                  <a:schemeClr val="tx1"/>
                </a:solidFill>
                <a:latin typeface="Times New Roman" pitchFamily="18" charset="0"/>
              </a:defRPr>
            </a:lvl1pPr>
            <a:lvl2pPr marL="742950" indent="-285750" eaLnBrk="0" hangingPunct="0">
              <a:defRPr kumimoji="1" sz="2400">
                <a:solidFill>
                  <a:schemeClr val="tx1"/>
                </a:solidFill>
                <a:latin typeface="Times New Roman" pitchFamily="18" charset="0"/>
              </a:defRPr>
            </a:lvl2pPr>
            <a:lvl3pPr marL="1143000" indent="-228600" eaLnBrk="0" hangingPunct="0">
              <a:defRPr kumimoji="1" sz="2400">
                <a:solidFill>
                  <a:schemeClr val="tx1"/>
                </a:solidFill>
                <a:latin typeface="Times New Roman" pitchFamily="18" charset="0"/>
              </a:defRPr>
            </a:lvl3pPr>
            <a:lvl4pPr marL="1600200" indent="-228600" eaLnBrk="0" hangingPunct="0">
              <a:defRPr kumimoji="1" sz="2400">
                <a:solidFill>
                  <a:schemeClr val="tx1"/>
                </a:solidFill>
                <a:latin typeface="Times New Roman" pitchFamily="18" charset="0"/>
              </a:defRPr>
            </a:lvl4pPr>
            <a:lvl5pPr marL="2057400" indent="-228600" eaLnBrk="0" hangingPunct="0">
              <a:defRPr kumimoji="1" sz="2400">
                <a:solidFill>
                  <a:schemeClr val="tx1"/>
                </a:solidFill>
                <a:latin typeface="Times New Roman" pitchFamily="18" charset="0"/>
              </a:defRPr>
            </a:lvl5pPr>
            <a:lvl6pPr marL="2514600" indent="-228600" eaLnBrk="0" fontAlgn="base" hangingPunct="0">
              <a:spcBef>
                <a:spcPct val="0"/>
              </a:spcBef>
              <a:spcAft>
                <a:spcPct val="0"/>
              </a:spcAft>
              <a:defRPr kumimoji="1" sz="2400">
                <a:solidFill>
                  <a:schemeClr val="tx1"/>
                </a:solidFill>
                <a:latin typeface="Times New Roman" pitchFamily="18" charset="0"/>
              </a:defRPr>
            </a:lvl6pPr>
            <a:lvl7pPr marL="2971800" indent="-228600" eaLnBrk="0" fontAlgn="base" hangingPunct="0">
              <a:spcBef>
                <a:spcPct val="0"/>
              </a:spcBef>
              <a:spcAft>
                <a:spcPct val="0"/>
              </a:spcAft>
              <a:defRPr kumimoji="1" sz="2400">
                <a:solidFill>
                  <a:schemeClr val="tx1"/>
                </a:solidFill>
                <a:latin typeface="Times New Roman" pitchFamily="18" charset="0"/>
              </a:defRPr>
            </a:lvl7pPr>
            <a:lvl8pPr marL="3429000" indent="-228600" eaLnBrk="0" fontAlgn="base" hangingPunct="0">
              <a:spcBef>
                <a:spcPct val="0"/>
              </a:spcBef>
              <a:spcAft>
                <a:spcPct val="0"/>
              </a:spcAft>
              <a:defRPr kumimoji="1" sz="2400">
                <a:solidFill>
                  <a:schemeClr val="tx1"/>
                </a:solidFill>
                <a:latin typeface="Times New Roman" pitchFamily="18" charset="0"/>
              </a:defRPr>
            </a:lvl8pPr>
            <a:lvl9pPr marL="3886200" indent="-228600" eaLnBrk="0" fontAlgn="base" hangingPunct="0">
              <a:spcBef>
                <a:spcPct val="0"/>
              </a:spcBef>
              <a:spcAft>
                <a:spcPct val="0"/>
              </a:spcAft>
              <a:defRPr kumimoji="1" sz="2400">
                <a:solidFill>
                  <a:schemeClr val="tx1"/>
                </a:solidFill>
                <a:latin typeface="Times New Roman" pitchFamily="18" charset="0"/>
              </a:defRPr>
            </a:lvl9pPr>
          </a:lstStyle>
          <a:p>
            <a:pPr eaLnBrk="1" hangingPunct="1"/>
            <a:endParaRPr lang="fr-FR" altLang="fr-FR"/>
          </a:p>
        </p:txBody>
      </p:sp>
      <p:sp>
        <p:nvSpPr>
          <p:cNvPr id="30725" name="Text Box 1029"/>
          <p:cNvSpPr txBox="1">
            <a:spLocks noChangeArrowheads="1"/>
          </p:cNvSpPr>
          <p:nvPr/>
        </p:nvSpPr>
        <p:spPr bwMode="auto">
          <a:xfrm>
            <a:off x="406400" y="285750"/>
            <a:ext cx="6197600" cy="342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kumimoji="1" sz="2400">
                <a:solidFill>
                  <a:schemeClr val="tx1"/>
                </a:solidFill>
                <a:latin typeface="Times New Roman" pitchFamily="18" charset="0"/>
              </a:defRPr>
            </a:lvl1pPr>
            <a:lvl2pPr marL="742950" indent="-285750" eaLnBrk="0" hangingPunct="0">
              <a:defRPr kumimoji="1" sz="2400">
                <a:solidFill>
                  <a:schemeClr val="tx1"/>
                </a:solidFill>
                <a:latin typeface="Times New Roman" pitchFamily="18" charset="0"/>
              </a:defRPr>
            </a:lvl2pPr>
            <a:lvl3pPr marL="1143000" indent="-228600" eaLnBrk="0" hangingPunct="0">
              <a:defRPr kumimoji="1" sz="2400">
                <a:solidFill>
                  <a:schemeClr val="tx1"/>
                </a:solidFill>
                <a:latin typeface="Times New Roman" pitchFamily="18" charset="0"/>
              </a:defRPr>
            </a:lvl3pPr>
            <a:lvl4pPr marL="1600200" indent="-228600" eaLnBrk="0" hangingPunct="0">
              <a:defRPr kumimoji="1" sz="2400">
                <a:solidFill>
                  <a:schemeClr val="tx1"/>
                </a:solidFill>
                <a:latin typeface="Times New Roman" pitchFamily="18" charset="0"/>
              </a:defRPr>
            </a:lvl4pPr>
            <a:lvl5pPr marL="2057400" indent="-228600" eaLnBrk="0" hangingPunct="0">
              <a:defRPr kumimoji="1" sz="2400">
                <a:solidFill>
                  <a:schemeClr val="tx1"/>
                </a:solidFill>
                <a:latin typeface="Times New Roman" pitchFamily="18" charset="0"/>
              </a:defRPr>
            </a:lvl5pPr>
            <a:lvl6pPr marL="2514600" indent="-228600" eaLnBrk="0" fontAlgn="base" hangingPunct="0">
              <a:spcBef>
                <a:spcPct val="0"/>
              </a:spcBef>
              <a:spcAft>
                <a:spcPct val="0"/>
              </a:spcAft>
              <a:defRPr kumimoji="1" sz="2400">
                <a:solidFill>
                  <a:schemeClr val="tx1"/>
                </a:solidFill>
                <a:latin typeface="Times New Roman" pitchFamily="18" charset="0"/>
              </a:defRPr>
            </a:lvl6pPr>
            <a:lvl7pPr marL="2971800" indent="-228600" eaLnBrk="0" fontAlgn="base" hangingPunct="0">
              <a:spcBef>
                <a:spcPct val="0"/>
              </a:spcBef>
              <a:spcAft>
                <a:spcPct val="0"/>
              </a:spcAft>
              <a:defRPr kumimoji="1" sz="2400">
                <a:solidFill>
                  <a:schemeClr val="tx1"/>
                </a:solidFill>
                <a:latin typeface="Times New Roman" pitchFamily="18" charset="0"/>
              </a:defRPr>
            </a:lvl7pPr>
            <a:lvl8pPr marL="3429000" indent="-228600" eaLnBrk="0" fontAlgn="base" hangingPunct="0">
              <a:spcBef>
                <a:spcPct val="0"/>
              </a:spcBef>
              <a:spcAft>
                <a:spcPct val="0"/>
              </a:spcAft>
              <a:defRPr kumimoji="1" sz="2400">
                <a:solidFill>
                  <a:schemeClr val="tx1"/>
                </a:solidFill>
                <a:latin typeface="Times New Roman" pitchFamily="18" charset="0"/>
              </a:defRPr>
            </a:lvl8pPr>
            <a:lvl9pPr marL="3886200" indent="-228600" eaLnBrk="0" fontAlgn="base" hangingPunct="0">
              <a:spcBef>
                <a:spcPct val="0"/>
              </a:spcBef>
              <a:spcAft>
                <a:spcPct val="0"/>
              </a:spcAft>
              <a:defRPr kumimoji="1" sz="2400">
                <a:solidFill>
                  <a:schemeClr val="tx1"/>
                </a:solidFill>
                <a:latin typeface="Times New Roman" pitchFamily="18" charset="0"/>
              </a:defRPr>
            </a:lvl9pPr>
          </a:lstStyle>
          <a:p>
            <a:pPr eaLnBrk="1" hangingPunct="1">
              <a:spcBef>
                <a:spcPct val="50000"/>
              </a:spcBef>
            </a:pPr>
            <a:endParaRPr lang="fr-FR" altLang="fr-FR"/>
          </a:p>
        </p:txBody>
      </p:sp>
      <p:sp>
        <p:nvSpPr>
          <p:cNvPr id="30726" name="Text Box 1030"/>
          <p:cNvSpPr txBox="1">
            <a:spLocks noChangeArrowheads="1"/>
          </p:cNvSpPr>
          <p:nvPr/>
        </p:nvSpPr>
        <p:spPr bwMode="auto">
          <a:xfrm>
            <a:off x="5037138" y="719138"/>
            <a:ext cx="2844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kumimoji="1" sz="2400">
                <a:solidFill>
                  <a:schemeClr val="tx1"/>
                </a:solidFill>
                <a:latin typeface="Times New Roman" pitchFamily="18" charset="0"/>
              </a:defRPr>
            </a:lvl1pPr>
            <a:lvl2pPr marL="742950" indent="-285750" eaLnBrk="0" hangingPunct="0">
              <a:defRPr kumimoji="1" sz="2400">
                <a:solidFill>
                  <a:schemeClr val="tx1"/>
                </a:solidFill>
                <a:latin typeface="Times New Roman" pitchFamily="18" charset="0"/>
              </a:defRPr>
            </a:lvl2pPr>
            <a:lvl3pPr marL="1143000" indent="-228600" eaLnBrk="0" hangingPunct="0">
              <a:defRPr kumimoji="1" sz="2400">
                <a:solidFill>
                  <a:schemeClr val="tx1"/>
                </a:solidFill>
                <a:latin typeface="Times New Roman" pitchFamily="18" charset="0"/>
              </a:defRPr>
            </a:lvl3pPr>
            <a:lvl4pPr marL="1600200" indent="-228600" eaLnBrk="0" hangingPunct="0">
              <a:defRPr kumimoji="1" sz="2400">
                <a:solidFill>
                  <a:schemeClr val="tx1"/>
                </a:solidFill>
                <a:latin typeface="Times New Roman" pitchFamily="18" charset="0"/>
              </a:defRPr>
            </a:lvl4pPr>
            <a:lvl5pPr marL="2057400" indent="-228600" eaLnBrk="0" hangingPunct="0">
              <a:defRPr kumimoji="1" sz="2400">
                <a:solidFill>
                  <a:schemeClr val="tx1"/>
                </a:solidFill>
                <a:latin typeface="Times New Roman" pitchFamily="18" charset="0"/>
              </a:defRPr>
            </a:lvl5pPr>
            <a:lvl6pPr marL="2514600" indent="-228600" eaLnBrk="0" fontAlgn="base" hangingPunct="0">
              <a:spcBef>
                <a:spcPct val="0"/>
              </a:spcBef>
              <a:spcAft>
                <a:spcPct val="0"/>
              </a:spcAft>
              <a:defRPr kumimoji="1" sz="2400">
                <a:solidFill>
                  <a:schemeClr val="tx1"/>
                </a:solidFill>
                <a:latin typeface="Times New Roman" pitchFamily="18" charset="0"/>
              </a:defRPr>
            </a:lvl6pPr>
            <a:lvl7pPr marL="2971800" indent="-228600" eaLnBrk="0" fontAlgn="base" hangingPunct="0">
              <a:spcBef>
                <a:spcPct val="0"/>
              </a:spcBef>
              <a:spcAft>
                <a:spcPct val="0"/>
              </a:spcAft>
              <a:defRPr kumimoji="1" sz="2400">
                <a:solidFill>
                  <a:schemeClr val="tx1"/>
                </a:solidFill>
                <a:latin typeface="Times New Roman" pitchFamily="18" charset="0"/>
              </a:defRPr>
            </a:lvl7pPr>
            <a:lvl8pPr marL="3429000" indent="-228600" eaLnBrk="0" fontAlgn="base" hangingPunct="0">
              <a:spcBef>
                <a:spcPct val="0"/>
              </a:spcBef>
              <a:spcAft>
                <a:spcPct val="0"/>
              </a:spcAft>
              <a:defRPr kumimoji="1" sz="2400">
                <a:solidFill>
                  <a:schemeClr val="tx1"/>
                </a:solidFill>
                <a:latin typeface="Times New Roman" pitchFamily="18" charset="0"/>
              </a:defRPr>
            </a:lvl8pPr>
            <a:lvl9pPr marL="3886200" indent="-228600" eaLnBrk="0" fontAlgn="base" hangingPunct="0">
              <a:spcBef>
                <a:spcPct val="0"/>
              </a:spcBef>
              <a:spcAft>
                <a:spcPct val="0"/>
              </a:spcAft>
              <a:defRPr kumimoji="1" sz="2400">
                <a:solidFill>
                  <a:schemeClr val="tx1"/>
                </a:solidFill>
                <a:latin typeface="Times New Roman" pitchFamily="18" charset="0"/>
              </a:defRPr>
            </a:lvl9pPr>
          </a:lstStyle>
          <a:p>
            <a:pPr eaLnBrk="1" hangingPunct="1">
              <a:spcBef>
                <a:spcPct val="50000"/>
              </a:spcBef>
            </a:pPr>
            <a:r>
              <a:rPr lang="fr-FR" altLang="fr-FR"/>
              <a:t>Fichier Pièce</a:t>
            </a:r>
          </a:p>
        </p:txBody>
      </p:sp>
      <p:sp>
        <p:nvSpPr>
          <p:cNvPr id="30727" name="Rectangle 1031"/>
          <p:cNvSpPr>
            <a:spLocks noChangeArrowheads="1"/>
          </p:cNvSpPr>
          <p:nvPr/>
        </p:nvSpPr>
        <p:spPr bwMode="auto">
          <a:xfrm>
            <a:off x="3748088" y="268605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kumimoji="1" sz="2400">
                <a:solidFill>
                  <a:schemeClr val="tx1"/>
                </a:solidFill>
                <a:latin typeface="Times New Roman" pitchFamily="18" charset="0"/>
              </a:defRPr>
            </a:lvl1pPr>
            <a:lvl2pPr marL="742950" indent="-285750" eaLnBrk="0" hangingPunct="0">
              <a:defRPr kumimoji="1" sz="2400">
                <a:solidFill>
                  <a:schemeClr val="tx1"/>
                </a:solidFill>
                <a:latin typeface="Times New Roman" pitchFamily="18" charset="0"/>
              </a:defRPr>
            </a:lvl2pPr>
            <a:lvl3pPr marL="1143000" indent="-228600" eaLnBrk="0" hangingPunct="0">
              <a:defRPr kumimoji="1" sz="2400">
                <a:solidFill>
                  <a:schemeClr val="tx1"/>
                </a:solidFill>
                <a:latin typeface="Times New Roman" pitchFamily="18" charset="0"/>
              </a:defRPr>
            </a:lvl3pPr>
            <a:lvl4pPr marL="1600200" indent="-228600" eaLnBrk="0" hangingPunct="0">
              <a:defRPr kumimoji="1" sz="2400">
                <a:solidFill>
                  <a:schemeClr val="tx1"/>
                </a:solidFill>
                <a:latin typeface="Times New Roman" pitchFamily="18" charset="0"/>
              </a:defRPr>
            </a:lvl4pPr>
            <a:lvl5pPr marL="2057400" indent="-228600" eaLnBrk="0" hangingPunct="0">
              <a:defRPr kumimoji="1" sz="2400">
                <a:solidFill>
                  <a:schemeClr val="tx1"/>
                </a:solidFill>
                <a:latin typeface="Times New Roman" pitchFamily="18" charset="0"/>
              </a:defRPr>
            </a:lvl5pPr>
            <a:lvl6pPr marL="2514600" indent="-228600" eaLnBrk="0" fontAlgn="base" hangingPunct="0">
              <a:spcBef>
                <a:spcPct val="0"/>
              </a:spcBef>
              <a:spcAft>
                <a:spcPct val="0"/>
              </a:spcAft>
              <a:defRPr kumimoji="1" sz="2400">
                <a:solidFill>
                  <a:schemeClr val="tx1"/>
                </a:solidFill>
                <a:latin typeface="Times New Roman" pitchFamily="18" charset="0"/>
              </a:defRPr>
            </a:lvl6pPr>
            <a:lvl7pPr marL="2971800" indent="-228600" eaLnBrk="0" fontAlgn="base" hangingPunct="0">
              <a:spcBef>
                <a:spcPct val="0"/>
              </a:spcBef>
              <a:spcAft>
                <a:spcPct val="0"/>
              </a:spcAft>
              <a:defRPr kumimoji="1" sz="2400">
                <a:solidFill>
                  <a:schemeClr val="tx1"/>
                </a:solidFill>
                <a:latin typeface="Times New Roman" pitchFamily="18" charset="0"/>
              </a:defRPr>
            </a:lvl7pPr>
            <a:lvl8pPr marL="3429000" indent="-228600" eaLnBrk="0" fontAlgn="base" hangingPunct="0">
              <a:spcBef>
                <a:spcPct val="0"/>
              </a:spcBef>
              <a:spcAft>
                <a:spcPct val="0"/>
              </a:spcAft>
              <a:defRPr kumimoji="1" sz="2400">
                <a:solidFill>
                  <a:schemeClr val="tx1"/>
                </a:solidFill>
                <a:latin typeface="Times New Roman" pitchFamily="18" charset="0"/>
              </a:defRPr>
            </a:lvl8pPr>
            <a:lvl9pPr marL="3886200" indent="-228600" eaLnBrk="0" fontAlgn="base" hangingPunct="0">
              <a:spcBef>
                <a:spcPct val="0"/>
              </a:spcBef>
              <a:spcAft>
                <a:spcPct val="0"/>
              </a:spcAft>
              <a:defRPr kumimoji="1" sz="2400">
                <a:solidFill>
                  <a:schemeClr val="tx1"/>
                </a:solidFill>
                <a:latin typeface="Times New Roman" pitchFamily="18" charset="0"/>
              </a:defRPr>
            </a:lvl9pPr>
          </a:lstStyle>
          <a:p>
            <a:pPr eaLnBrk="1" hangingPunct="1"/>
            <a:endParaRPr lang="fr-FR" altLang="fr-FR"/>
          </a:p>
        </p:txBody>
      </p:sp>
      <p:sp>
        <p:nvSpPr>
          <p:cNvPr id="30728" name="Rectangle 1032"/>
          <p:cNvSpPr>
            <a:spLocks noChangeArrowheads="1"/>
          </p:cNvSpPr>
          <p:nvPr/>
        </p:nvSpPr>
        <p:spPr bwMode="auto">
          <a:xfrm>
            <a:off x="3748088" y="268605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kumimoji="1" sz="2400">
                <a:solidFill>
                  <a:schemeClr val="tx1"/>
                </a:solidFill>
                <a:latin typeface="Times New Roman" pitchFamily="18" charset="0"/>
              </a:defRPr>
            </a:lvl1pPr>
            <a:lvl2pPr marL="742950" indent="-285750" eaLnBrk="0" hangingPunct="0">
              <a:defRPr kumimoji="1" sz="2400">
                <a:solidFill>
                  <a:schemeClr val="tx1"/>
                </a:solidFill>
                <a:latin typeface="Times New Roman" pitchFamily="18" charset="0"/>
              </a:defRPr>
            </a:lvl2pPr>
            <a:lvl3pPr marL="1143000" indent="-228600" eaLnBrk="0" hangingPunct="0">
              <a:defRPr kumimoji="1" sz="2400">
                <a:solidFill>
                  <a:schemeClr val="tx1"/>
                </a:solidFill>
                <a:latin typeface="Times New Roman" pitchFamily="18" charset="0"/>
              </a:defRPr>
            </a:lvl3pPr>
            <a:lvl4pPr marL="1600200" indent="-228600" eaLnBrk="0" hangingPunct="0">
              <a:defRPr kumimoji="1" sz="2400">
                <a:solidFill>
                  <a:schemeClr val="tx1"/>
                </a:solidFill>
                <a:latin typeface="Times New Roman" pitchFamily="18" charset="0"/>
              </a:defRPr>
            </a:lvl4pPr>
            <a:lvl5pPr marL="2057400" indent="-228600" eaLnBrk="0" hangingPunct="0">
              <a:defRPr kumimoji="1" sz="2400">
                <a:solidFill>
                  <a:schemeClr val="tx1"/>
                </a:solidFill>
                <a:latin typeface="Times New Roman" pitchFamily="18" charset="0"/>
              </a:defRPr>
            </a:lvl5pPr>
            <a:lvl6pPr marL="2514600" indent="-228600" eaLnBrk="0" fontAlgn="base" hangingPunct="0">
              <a:spcBef>
                <a:spcPct val="0"/>
              </a:spcBef>
              <a:spcAft>
                <a:spcPct val="0"/>
              </a:spcAft>
              <a:defRPr kumimoji="1" sz="2400">
                <a:solidFill>
                  <a:schemeClr val="tx1"/>
                </a:solidFill>
                <a:latin typeface="Times New Roman" pitchFamily="18" charset="0"/>
              </a:defRPr>
            </a:lvl6pPr>
            <a:lvl7pPr marL="2971800" indent="-228600" eaLnBrk="0" fontAlgn="base" hangingPunct="0">
              <a:spcBef>
                <a:spcPct val="0"/>
              </a:spcBef>
              <a:spcAft>
                <a:spcPct val="0"/>
              </a:spcAft>
              <a:defRPr kumimoji="1" sz="2400">
                <a:solidFill>
                  <a:schemeClr val="tx1"/>
                </a:solidFill>
                <a:latin typeface="Times New Roman" pitchFamily="18" charset="0"/>
              </a:defRPr>
            </a:lvl7pPr>
            <a:lvl8pPr marL="3429000" indent="-228600" eaLnBrk="0" fontAlgn="base" hangingPunct="0">
              <a:spcBef>
                <a:spcPct val="0"/>
              </a:spcBef>
              <a:spcAft>
                <a:spcPct val="0"/>
              </a:spcAft>
              <a:defRPr kumimoji="1" sz="2400">
                <a:solidFill>
                  <a:schemeClr val="tx1"/>
                </a:solidFill>
                <a:latin typeface="Times New Roman" pitchFamily="18" charset="0"/>
              </a:defRPr>
            </a:lvl8pPr>
            <a:lvl9pPr marL="3886200" indent="-228600" eaLnBrk="0" fontAlgn="base" hangingPunct="0">
              <a:spcBef>
                <a:spcPct val="0"/>
              </a:spcBef>
              <a:spcAft>
                <a:spcPct val="0"/>
              </a:spcAft>
              <a:defRPr kumimoji="1" sz="2400">
                <a:solidFill>
                  <a:schemeClr val="tx1"/>
                </a:solidFill>
                <a:latin typeface="Times New Roman" pitchFamily="18" charset="0"/>
              </a:defRPr>
            </a:lvl9pPr>
          </a:lstStyle>
          <a:p>
            <a:pPr eaLnBrk="1" hangingPunct="1"/>
            <a:endParaRPr lang="fr-FR" altLang="fr-FR"/>
          </a:p>
        </p:txBody>
      </p:sp>
      <p:pic>
        <p:nvPicPr>
          <p:cNvPr id="30729" name="Picture 103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48200" y="2133600"/>
            <a:ext cx="3095625" cy="2792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370" name="AutoShape 1034"/>
          <p:cNvSpPr>
            <a:spLocks/>
          </p:cNvSpPr>
          <p:nvPr/>
        </p:nvSpPr>
        <p:spPr bwMode="auto">
          <a:xfrm>
            <a:off x="2667000" y="3733800"/>
            <a:ext cx="739775" cy="304800"/>
          </a:xfrm>
          <a:prstGeom prst="callout2">
            <a:avLst>
              <a:gd name="adj1" fmla="val 58157"/>
              <a:gd name="adj2" fmla="val 110310"/>
              <a:gd name="adj3" fmla="val 58157"/>
              <a:gd name="adj4" fmla="val 213144"/>
              <a:gd name="adj5" fmla="val -29079"/>
              <a:gd name="adj6" fmla="val 315981"/>
            </a:avLst>
          </a:prstGeom>
          <a:noFill/>
          <a:ln w="9525">
            <a:solidFill>
              <a:srgbClr val="000000"/>
            </a:solidFill>
            <a:miter lim="800000"/>
            <a:headEnd type="none" w="sm" len="sm"/>
            <a:tailEnd type="triangle" w="sm" len="sm"/>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25400" tIns="25400" rIns="25400" bIns="25400"/>
          <a:lstStyle>
            <a:lvl1pPr eaLnBrk="0" hangingPunct="0">
              <a:defRPr kumimoji="1" sz="2400">
                <a:solidFill>
                  <a:schemeClr val="tx1"/>
                </a:solidFill>
                <a:latin typeface="Times New Roman" pitchFamily="18" charset="0"/>
              </a:defRPr>
            </a:lvl1pPr>
            <a:lvl2pPr marL="742950" indent="-285750" eaLnBrk="0" hangingPunct="0">
              <a:defRPr kumimoji="1" sz="2400">
                <a:solidFill>
                  <a:schemeClr val="tx1"/>
                </a:solidFill>
                <a:latin typeface="Times New Roman" pitchFamily="18" charset="0"/>
              </a:defRPr>
            </a:lvl2pPr>
            <a:lvl3pPr marL="1143000" indent="-228600" eaLnBrk="0" hangingPunct="0">
              <a:defRPr kumimoji="1" sz="2400">
                <a:solidFill>
                  <a:schemeClr val="tx1"/>
                </a:solidFill>
                <a:latin typeface="Times New Roman" pitchFamily="18" charset="0"/>
              </a:defRPr>
            </a:lvl3pPr>
            <a:lvl4pPr marL="1600200" indent="-228600" eaLnBrk="0" hangingPunct="0">
              <a:defRPr kumimoji="1" sz="2400">
                <a:solidFill>
                  <a:schemeClr val="tx1"/>
                </a:solidFill>
                <a:latin typeface="Times New Roman" pitchFamily="18" charset="0"/>
              </a:defRPr>
            </a:lvl4pPr>
            <a:lvl5pPr marL="2057400" indent="-228600" eaLnBrk="0" hangingPunct="0">
              <a:defRPr kumimoji="1" sz="2400">
                <a:solidFill>
                  <a:schemeClr val="tx1"/>
                </a:solidFill>
                <a:latin typeface="Times New Roman" pitchFamily="18" charset="0"/>
              </a:defRPr>
            </a:lvl5pPr>
            <a:lvl6pPr marL="2514600" indent="-228600" eaLnBrk="0" fontAlgn="base" hangingPunct="0">
              <a:spcBef>
                <a:spcPct val="0"/>
              </a:spcBef>
              <a:spcAft>
                <a:spcPct val="0"/>
              </a:spcAft>
              <a:defRPr kumimoji="1" sz="2400">
                <a:solidFill>
                  <a:schemeClr val="tx1"/>
                </a:solidFill>
                <a:latin typeface="Times New Roman" pitchFamily="18" charset="0"/>
              </a:defRPr>
            </a:lvl6pPr>
            <a:lvl7pPr marL="2971800" indent="-228600" eaLnBrk="0" fontAlgn="base" hangingPunct="0">
              <a:spcBef>
                <a:spcPct val="0"/>
              </a:spcBef>
              <a:spcAft>
                <a:spcPct val="0"/>
              </a:spcAft>
              <a:defRPr kumimoji="1" sz="2400">
                <a:solidFill>
                  <a:schemeClr val="tx1"/>
                </a:solidFill>
                <a:latin typeface="Times New Roman" pitchFamily="18" charset="0"/>
              </a:defRPr>
            </a:lvl7pPr>
            <a:lvl8pPr marL="3429000" indent="-228600" eaLnBrk="0" fontAlgn="base" hangingPunct="0">
              <a:spcBef>
                <a:spcPct val="0"/>
              </a:spcBef>
              <a:spcAft>
                <a:spcPct val="0"/>
              </a:spcAft>
              <a:defRPr kumimoji="1" sz="2400">
                <a:solidFill>
                  <a:schemeClr val="tx1"/>
                </a:solidFill>
                <a:latin typeface="Times New Roman" pitchFamily="18" charset="0"/>
              </a:defRPr>
            </a:lvl8pPr>
            <a:lvl9pPr marL="3886200" indent="-228600" eaLnBrk="0" fontAlgn="base" hangingPunct="0">
              <a:spcBef>
                <a:spcPct val="0"/>
              </a:spcBef>
              <a:spcAft>
                <a:spcPct val="0"/>
              </a:spcAft>
              <a:defRPr kumimoji="1" sz="2400">
                <a:solidFill>
                  <a:schemeClr val="tx1"/>
                </a:solidFill>
                <a:latin typeface="Times New Roman" pitchFamily="18" charset="0"/>
              </a:defRPr>
            </a:lvl9pPr>
          </a:lstStyle>
          <a:p>
            <a:r>
              <a:rPr kumimoji="0" lang="fr-FR" altLang="fr-FR" sz="1200"/>
              <a:t>Corps seul</a:t>
            </a:r>
          </a:p>
        </p:txBody>
      </p:sp>
      <p:sp>
        <p:nvSpPr>
          <p:cNvPr id="30731" name="Rectangle 1035"/>
          <p:cNvSpPr>
            <a:spLocks noChangeArrowheads="1"/>
          </p:cNvSpPr>
          <p:nvPr/>
        </p:nvSpPr>
        <p:spPr bwMode="auto">
          <a:xfrm>
            <a:off x="3490913" y="241935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kumimoji="1" sz="2400">
                <a:solidFill>
                  <a:schemeClr val="tx1"/>
                </a:solidFill>
                <a:latin typeface="Times New Roman" pitchFamily="18" charset="0"/>
              </a:defRPr>
            </a:lvl1pPr>
            <a:lvl2pPr marL="742950" indent="-285750" eaLnBrk="0" hangingPunct="0">
              <a:defRPr kumimoji="1" sz="2400">
                <a:solidFill>
                  <a:schemeClr val="tx1"/>
                </a:solidFill>
                <a:latin typeface="Times New Roman" pitchFamily="18" charset="0"/>
              </a:defRPr>
            </a:lvl2pPr>
            <a:lvl3pPr marL="1143000" indent="-228600" eaLnBrk="0" hangingPunct="0">
              <a:defRPr kumimoji="1" sz="2400">
                <a:solidFill>
                  <a:schemeClr val="tx1"/>
                </a:solidFill>
                <a:latin typeface="Times New Roman" pitchFamily="18" charset="0"/>
              </a:defRPr>
            </a:lvl3pPr>
            <a:lvl4pPr marL="1600200" indent="-228600" eaLnBrk="0" hangingPunct="0">
              <a:defRPr kumimoji="1" sz="2400">
                <a:solidFill>
                  <a:schemeClr val="tx1"/>
                </a:solidFill>
                <a:latin typeface="Times New Roman" pitchFamily="18" charset="0"/>
              </a:defRPr>
            </a:lvl4pPr>
            <a:lvl5pPr marL="2057400" indent="-228600" eaLnBrk="0" hangingPunct="0">
              <a:defRPr kumimoji="1" sz="2400">
                <a:solidFill>
                  <a:schemeClr val="tx1"/>
                </a:solidFill>
                <a:latin typeface="Times New Roman" pitchFamily="18" charset="0"/>
              </a:defRPr>
            </a:lvl5pPr>
            <a:lvl6pPr marL="2514600" indent="-228600" eaLnBrk="0" fontAlgn="base" hangingPunct="0">
              <a:spcBef>
                <a:spcPct val="0"/>
              </a:spcBef>
              <a:spcAft>
                <a:spcPct val="0"/>
              </a:spcAft>
              <a:defRPr kumimoji="1" sz="2400">
                <a:solidFill>
                  <a:schemeClr val="tx1"/>
                </a:solidFill>
                <a:latin typeface="Times New Roman" pitchFamily="18" charset="0"/>
              </a:defRPr>
            </a:lvl6pPr>
            <a:lvl7pPr marL="2971800" indent="-228600" eaLnBrk="0" fontAlgn="base" hangingPunct="0">
              <a:spcBef>
                <a:spcPct val="0"/>
              </a:spcBef>
              <a:spcAft>
                <a:spcPct val="0"/>
              </a:spcAft>
              <a:defRPr kumimoji="1" sz="2400">
                <a:solidFill>
                  <a:schemeClr val="tx1"/>
                </a:solidFill>
                <a:latin typeface="Times New Roman" pitchFamily="18" charset="0"/>
              </a:defRPr>
            </a:lvl7pPr>
            <a:lvl8pPr marL="3429000" indent="-228600" eaLnBrk="0" fontAlgn="base" hangingPunct="0">
              <a:spcBef>
                <a:spcPct val="0"/>
              </a:spcBef>
              <a:spcAft>
                <a:spcPct val="0"/>
              </a:spcAft>
              <a:defRPr kumimoji="1" sz="2400">
                <a:solidFill>
                  <a:schemeClr val="tx1"/>
                </a:solidFill>
                <a:latin typeface="Times New Roman" pitchFamily="18" charset="0"/>
              </a:defRPr>
            </a:lvl8pPr>
            <a:lvl9pPr marL="3886200" indent="-228600" eaLnBrk="0" fontAlgn="base" hangingPunct="0">
              <a:spcBef>
                <a:spcPct val="0"/>
              </a:spcBef>
              <a:spcAft>
                <a:spcPct val="0"/>
              </a:spcAft>
              <a:defRPr kumimoji="1" sz="2400">
                <a:solidFill>
                  <a:schemeClr val="tx1"/>
                </a:solidFill>
                <a:latin typeface="Times New Roman" pitchFamily="18" charset="0"/>
              </a:defRPr>
            </a:lvl9pPr>
          </a:lstStyle>
          <a:p>
            <a:pPr eaLnBrk="1" hangingPunct="1"/>
            <a:endParaRPr lang="fr-FR" altLang="fr-FR"/>
          </a:p>
        </p:txBody>
      </p:sp>
      <p:sp>
        <p:nvSpPr>
          <p:cNvPr id="30732" name="Rectangle 1036"/>
          <p:cNvSpPr>
            <a:spLocks noChangeArrowheads="1"/>
          </p:cNvSpPr>
          <p:nvPr/>
        </p:nvSpPr>
        <p:spPr bwMode="auto">
          <a:xfrm>
            <a:off x="3614738" y="215265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kumimoji="1" sz="2400">
                <a:solidFill>
                  <a:schemeClr val="tx1"/>
                </a:solidFill>
                <a:latin typeface="Times New Roman" pitchFamily="18" charset="0"/>
              </a:defRPr>
            </a:lvl1pPr>
            <a:lvl2pPr marL="742950" indent="-285750" eaLnBrk="0" hangingPunct="0">
              <a:defRPr kumimoji="1" sz="2400">
                <a:solidFill>
                  <a:schemeClr val="tx1"/>
                </a:solidFill>
                <a:latin typeface="Times New Roman" pitchFamily="18" charset="0"/>
              </a:defRPr>
            </a:lvl2pPr>
            <a:lvl3pPr marL="1143000" indent="-228600" eaLnBrk="0" hangingPunct="0">
              <a:defRPr kumimoji="1" sz="2400">
                <a:solidFill>
                  <a:schemeClr val="tx1"/>
                </a:solidFill>
                <a:latin typeface="Times New Roman" pitchFamily="18" charset="0"/>
              </a:defRPr>
            </a:lvl3pPr>
            <a:lvl4pPr marL="1600200" indent="-228600" eaLnBrk="0" hangingPunct="0">
              <a:defRPr kumimoji="1" sz="2400">
                <a:solidFill>
                  <a:schemeClr val="tx1"/>
                </a:solidFill>
                <a:latin typeface="Times New Roman" pitchFamily="18" charset="0"/>
              </a:defRPr>
            </a:lvl4pPr>
            <a:lvl5pPr marL="2057400" indent="-228600" eaLnBrk="0" hangingPunct="0">
              <a:defRPr kumimoji="1" sz="2400">
                <a:solidFill>
                  <a:schemeClr val="tx1"/>
                </a:solidFill>
                <a:latin typeface="Times New Roman" pitchFamily="18" charset="0"/>
              </a:defRPr>
            </a:lvl5pPr>
            <a:lvl6pPr marL="2514600" indent="-228600" eaLnBrk="0" fontAlgn="base" hangingPunct="0">
              <a:spcBef>
                <a:spcPct val="0"/>
              </a:spcBef>
              <a:spcAft>
                <a:spcPct val="0"/>
              </a:spcAft>
              <a:defRPr kumimoji="1" sz="2400">
                <a:solidFill>
                  <a:schemeClr val="tx1"/>
                </a:solidFill>
                <a:latin typeface="Times New Roman" pitchFamily="18" charset="0"/>
              </a:defRPr>
            </a:lvl6pPr>
            <a:lvl7pPr marL="2971800" indent="-228600" eaLnBrk="0" fontAlgn="base" hangingPunct="0">
              <a:spcBef>
                <a:spcPct val="0"/>
              </a:spcBef>
              <a:spcAft>
                <a:spcPct val="0"/>
              </a:spcAft>
              <a:defRPr kumimoji="1" sz="2400">
                <a:solidFill>
                  <a:schemeClr val="tx1"/>
                </a:solidFill>
                <a:latin typeface="Times New Roman" pitchFamily="18" charset="0"/>
              </a:defRPr>
            </a:lvl7pPr>
            <a:lvl8pPr marL="3429000" indent="-228600" eaLnBrk="0" fontAlgn="base" hangingPunct="0">
              <a:spcBef>
                <a:spcPct val="0"/>
              </a:spcBef>
              <a:spcAft>
                <a:spcPct val="0"/>
              </a:spcAft>
              <a:defRPr kumimoji="1" sz="2400">
                <a:solidFill>
                  <a:schemeClr val="tx1"/>
                </a:solidFill>
                <a:latin typeface="Times New Roman" pitchFamily="18" charset="0"/>
              </a:defRPr>
            </a:lvl8pPr>
            <a:lvl9pPr marL="3886200" indent="-228600" eaLnBrk="0" fontAlgn="base" hangingPunct="0">
              <a:spcBef>
                <a:spcPct val="0"/>
              </a:spcBef>
              <a:spcAft>
                <a:spcPct val="0"/>
              </a:spcAft>
              <a:defRPr kumimoji="1" sz="2400">
                <a:solidFill>
                  <a:schemeClr val="tx1"/>
                </a:solidFill>
                <a:latin typeface="Times New Roman" pitchFamily="18" charset="0"/>
              </a:defRPr>
            </a:lvl9pPr>
          </a:lstStyle>
          <a:p>
            <a:pPr eaLnBrk="1" hangingPunct="1"/>
            <a:endParaRPr lang="fr-FR" altLang="fr-FR"/>
          </a:p>
        </p:txBody>
      </p:sp>
      <p:sp>
        <p:nvSpPr>
          <p:cNvPr id="30733" name="Rectangle 1037"/>
          <p:cNvSpPr>
            <a:spLocks noChangeArrowheads="1"/>
          </p:cNvSpPr>
          <p:nvPr/>
        </p:nvSpPr>
        <p:spPr bwMode="auto">
          <a:xfrm>
            <a:off x="3138488" y="2471738"/>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kumimoji="1" sz="2400">
                <a:solidFill>
                  <a:schemeClr val="tx1"/>
                </a:solidFill>
                <a:latin typeface="Times New Roman" pitchFamily="18" charset="0"/>
              </a:defRPr>
            </a:lvl1pPr>
            <a:lvl2pPr marL="742950" indent="-285750" eaLnBrk="0" hangingPunct="0">
              <a:defRPr kumimoji="1" sz="2400">
                <a:solidFill>
                  <a:schemeClr val="tx1"/>
                </a:solidFill>
                <a:latin typeface="Times New Roman" pitchFamily="18" charset="0"/>
              </a:defRPr>
            </a:lvl2pPr>
            <a:lvl3pPr marL="1143000" indent="-228600" eaLnBrk="0" hangingPunct="0">
              <a:defRPr kumimoji="1" sz="2400">
                <a:solidFill>
                  <a:schemeClr val="tx1"/>
                </a:solidFill>
                <a:latin typeface="Times New Roman" pitchFamily="18" charset="0"/>
              </a:defRPr>
            </a:lvl3pPr>
            <a:lvl4pPr marL="1600200" indent="-228600" eaLnBrk="0" hangingPunct="0">
              <a:defRPr kumimoji="1" sz="2400">
                <a:solidFill>
                  <a:schemeClr val="tx1"/>
                </a:solidFill>
                <a:latin typeface="Times New Roman" pitchFamily="18" charset="0"/>
              </a:defRPr>
            </a:lvl4pPr>
            <a:lvl5pPr marL="2057400" indent="-228600" eaLnBrk="0" hangingPunct="0">
              <a:defRPr kumimoji="1" sz="2400">
                <a:solidFill>
                  <a:schemeClr val="tx1"/>
                </a:solidFill>
                <a:latin typeface="Times New Roman" pitchFamily="18" charset="0"/>
              </a:defRPr>
            </a:lvl5pPr>
            <a:lvl6pPr marL="2514600" indent="-228600" eaLnBrk="0" fontAlgn="base" hangingPunct="0">
              <a:spcBef>
                <a:spcPct val="0"/>
              </a:spcBef>
              <a:spcAft>
                <a:spcPct val="0"/>
              </a:spcAft>
              <a:defRPr kumimoji="1" sz="2400">
                <a:solidFill>
                  <a:schemeClr val="tx1"/>
                </a:solidFill>
                <a:latin typeface="Times New Roman" pitchFamily="18" charset="0"/>
              </a:defRPr>
            </a:lvl6pPr>
            <a:lvl7pPr marL="2971800" indent="-228600" eaLnBrk="0" fontAlgn="base" hangingPunct="0">
              <a:spcBef>
                <a:spcPct val="0"/>
              </a:spcBef>
              <a:spcAft>
                <a:spcPct val="0"/>
              </a:spcAft>
              <a:defRPr kumimoji="1" sz="2400">
                <a:solidFill>
                  <a:schemeClr val="tx1"/>
                </a:solidFill>
                <a:latin typeface="Times New Roman" pitchFamily="18" charset="0"/>
              </a:defRPr>
            </a:lvl7pPr>
            <a:lvl8pPr marL="3429000" indent="-228600" eaLnBrk="0" fontAlgn="base" hangingPunct="0">
              <a:spcBef>
                <a:spcPct val="0"/>
              </a:spcBef>
              <a:spcAft>
                <a:spcPct val="0"/>
              </a:spcAft>
              <a:defRPr kumimoji="1" sz="2400">
                <a:solidFill>
                  <a:schemeClr val="tx1"/>
                </a:solidFill>
                <a:latin typeface="Times New Roman" pitchFamily="18" charset="0"/>
              </a:defRPr>
            </a:lvl8pPr>
            <a:lvl9pPr marL="3886200" indent="-228600" eaLnBrk="0" fontAlgn="base" hangingPunct="0">
              <a:spcBef>
                <a:spcPct val="0"/>
              </a:spcBef>
              <a:spcAft>
                <a:spcPct val="0"/>
              </a:spcAft>
              <a:defRPr kumimoji="1" sz="2400">
                <a:solidFill>
                  <a:schemeClr val="tx1"/>
                </a:solidFill>
                <a:latin typeface="Times New Roman" pitchFamily="18" charset="0"/>
              </a:defRPr>
            </a:lvl9pPr>
          </a:lstStyle>
          <a:p>
            <a:pPr eaLnBrk="1" hangingPunct="1"/>
            <a:endParaRPr lang="fr-FR" altLang="fr-FR"/>
          </a:p>
        </p:txBody>
      </p:sp>
      <p:sp>
        <p:nvSpPr>
          <p:cNvPr id="143374" name="Rectangle 1038"/>
          <p:cNvSpPr>
            <a:spLocks noChangeArrowheads="1"/>
          </p:cNvSpPr>
          <p:nvPr/>
        </p:nvSpPr>
        <p:spPr bwMode="auto">
          <a:xfrm>
            <a:off x="0" y="0"/>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nchor="b"/>
          <a:lstStyle/>
          <a:p>
            <a:pPr>
              <a:defRPr/>
            </a:pPr>
            <a:endParaRPr kumimoji="0" lang="fr-FR" sz="4400">
              <a:solidFill>
                <a:schemeClr val="tx2"/>
              </a:solidFill>
              <a:effectLst>
                <a:outerShdw blurRad="38100" dist="38100" dir="2700000" algn="tl">
                  <a:srgbClr val="C0C0C0"/>
                </a:outerShdw>
              </a:effectLst>
              <a:latin typeface="Arial" charset="0"/>
            </a:endParaRPr>
          </a:p>
        </p:txBody>
      </p:sp>
      <p:sp>
        <p:nvSpPr>
          <p:cNvPr id="143375" name="AutoShape 1039">
            <a:hlinkClick r:id="rId3" action="ppaction://hlinksldjump" highlightClick="1"/>
          </p:cNvPr>
          <p:cNvSpPr>
            <a:spLocks noChangeAspect="1" noChangeArrowheads="1"/>
          </p:cNvSpPr>
          <p:nvPr/>
        </p:nvSpPr>
        <p:spPr bwMode="auto">
          <a:xfrm>
            <a:off x="8229600" y="5943600"/>
            <a:ext cx="384175" cy="346075"/>
          </a:xfrm>
          <a:prstGeom prst="actionButtonBackPrevious">
            <a:avLst/>
          </a:prstGeom>
          <a:solidFill>
            <a:srgbClr val="969696"/>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2400">
                <a:solidFill>
                  <a:schemeClr val="tx1"/>
                </a:solidFill>
                <a:latin typeface="Times New Roman" pitchFamily="18" charset="0"/>
              </a:defRPr>
            </a:lvl1pPr>
            <a:lvl2pPr marL="742950" indent="-285750" eaLnBrk="0" hangingPunct="0">
              <a:defRPr kumimoji="1" sz="2400">
                <a:solidFill>
                  <a:schemeClr val="tx1"/>
                </a:solidFill>
                <a:latin typeface="Times New Roman" pitchFamily="18" charset="0"/>
              </a:defRPr>
            </a:lvl2pPr>
            <a:lvl3pPr marL="1143000" indent="-228600" eaLnBrk="0" hangingPunct="0">
              <a:defRPr kumimoji="1" sz="2400">
                <a:solidFill>
                  <a:schemeClr val="tx1"/>
                </a:solidFill>
                <a:latin typeface="Times New Roman" pitchFamily="18" charset="0"/>
              </a:defRPr>
            </a:lvl3pPr>
            <a:lvl4pPr marL="1600200" indent="-228600" eaLnBrk="0" hangingPunct="0">
              <a:defRPr kumimoji="1" sz="2400">
                <a:solidFill>
                  <a:schemeClr val="tx1"/>
                </a:solidFill>
                <a:latin typeface="Times New Roman" pitchFamily="18" charset="0"/>
              </a:defRPr>
            </a:lvl4pPr>
            <a:lvl5pPr marL="2057400" indent="-228600" eaLnBrk="0" hangingPunct="0">
              <a:defRPr kumimoji="1" sz="2400">
                <a:solidFill>
                  <a:schemeClr val="tx1"/>
                </a:solidFill>
                <a:latin typeface="Times New Roman" pitchFamily="18" charset="0"/>
              </a:defRPr>
            </a:lvl5pPr>
            <a:lvl6pPr marL="2514600" indent="-228600" eaLnBrk="0" fontAlgn="base" hangingPunct="0">
              <a:spcBef>
                <a:spcPct val="0"/>
              </a:spcBef>
              <a:spcAft>
                <a:spcPct val="0"/>
              </a:spcAft>
              <a:defRPr kumimoji="1" sz="2400">
                <a:solidFill>
                  <a:schemeClr val="tx1"/>
                </a:solidFill>
                <a:latin typeface="Times New Roman" pitchFamily="18" charset="0"/>
              </a:defRPr>
            </a:lvl6pPr>
            <a:lvl7pPr marL="2971800" indent="-228600" eaLnBrk="0" fontAlgn="base" hangingPunct="0">
              <a:spcBef>
                <a:spcPct val="0"/>
              </a:spcBef>
              <a:spcAft>
                <a:spcPct val="0"/>
              </a:spcAft>
              <a:defRPr kumimoji="1" sz="2400">
                <a:solidFill>
                  <a:schemeClr val="tx1"/>
                </a:solidFill>
                <a:latin typeface="Times New Roman" pitchFamily="18" charset="0"/>
              </a:defRPr>
            </a:lvl7pPr>
            <a:lvl8pPr marL="3429000" indent="-228600" eaLnBrk="0" fontAlgn="base" hangingPunct="0">
              <a:spcBef>
                <a:spcPct val="0"/>
              </a:spcBef>
              <a:spcAft>
                <a:spcPct val="0"/>
              </a:spcAft>
              <a:defRPr kumimoji="1" sz="2400">
                <a:solidFill>
                  <a:schemeClr val="tx1"/>
                </a:solidFill>
                <a:latin typeface="Times New Roman" pitchFamily="18" charset="0"/>
              </a:defRPr>
            </a:lvl8pPr>
            <a:lvl9pPr marL="3886200" indent="-228600" eaLnBrk="0" fontAlgn="base" hangingPunct="0">
              <a:spcBef>
                <a:spcPct val="0"/>
              </a:spcBef>
              <a:spcAft>
                <a:spcPct val="0"/>
              </a:spcAft>
              <a:defRPr kumimoji="1" sz="2400">
                <a:solidFill>
                  <a:schemeClr val="tx1"/>
                </a:solidFill>
                <a:latin typeface="Times New Roman" pitchFamily="18" charset="0"/>
              </a:defRPr>
            </a:lvl9pPr>
          </a:lstStyle>
          <a:p>
            <a:pPr eaLnBrk="1" hangingPunct="1"/>
            <a:endParaRPr lang="fr-FR" altLang="fr-FR"/>
          </a:p>
        </p:txBody>
      </p:sp>
      <p:sp>
        <p:nvSpPr>
          <p:cNvPr id="143376" name="Rectangle 1040"/>
          <p:cNvSpPr>
            <a:spLocks noGrp="1" noChangeArrowheads="1"/>
          </p:cNvSpPr>
          <p:nvPr>
            <p:ph type="title"/>
          </p:nvPr>
        </p:nvSpPr>
        <p:spPr/>
        <p:txBody>
          <a:bodyPr/>
          <a:lstStyle/>
          <a:p>
            <a:pPr eaLnBrk="1" hangingPunct="1">
              <a:defRPr/>
            </a:pPr>
            <a:endParaRPr lang="fr-FR" smtClean="0"/>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43370"/>
                                        </p:tgtEl>
                                        <p:attrNameLst>
                                          <p:attrName>style.visibility</p:attrName>
                                        </p:attrNameLst>
                                      </p:cBhvr>
                                      <p:to>
                                        <p:strVal val="visible"/>
                                      </p:to>
                                    </p:set>
                                    <p:animEffect transition="in" filter="blinds(horizontal)">
                                      <p:cBhvr>
                                        <p:cTn id="7" dur="500"/>
                                        <p:tgtEl>
                                          <p:spTgt spid="143370"/>
                                        </p:tgtEl>
                                      </p:cBhvr>
                                    </p:animEffect>
                                  </p:childTnLst>
                                </p:cTn>
                              </p:par>
                            </p:childTnLst>
                          </p:cTn>
                        </p:par>
                        <p:par>
                          <p:cTn id="8" fill="hold" nodeType="afterGroup">
                            <p:stCondLst>
                              <p:cond delay="500"/>
                            </p:stCondLst>
                            <p:childTnLst>
                              <p:par>
                                <p:cTn id="9" presetID="2" presetClass="entr" presetSubtype="2" fill="hold" grpId="0" nodeType="afterEffect">
                                  <p:stCondLst>
                                    <p:cond delay="0"/>
                                  </p:stCondLst>
                                  <p:childTnLst>
                                    <p:set>
                                      <p:cBhvr>
                                        <p:cTn id="10" dur="1" fill="hold">
                                          <p:stCondLst>
                                            <p:cond delay="0"/>
                                          </p:stCondLst>
                                        </p:cTn>
                                        <p:tgtEl>
                                          <p:spTgt spid="143375"/>
                                        </p:tgtEl>
                                        <p:attrNameLst>
                                          <p:attrName>style.visibility</p:attrName>
                                        </p:attrNameLst>
                                      </p:cBhvr>
                                      <p:to>
                                        <p:strVal val="visible"/>
                                      </p:to>
                                    </p:set>
                                    <p:anim calcmode="lin" valueType="num">
                                      <p:cBhvr additive="base">
                                        <p:cTn id="11" dur="500" fill="hold"/>
                                        <p:tgtEl>
                                          <p:spTgt spid="143375"/>
                                        </p:tgtEl>
                                        <p:attrNameLst>
                                          <p:attrName>ppt_x</p:attrName>
                                        </p:attrNameLst>
                                      </p:cBhvr>
                                      <p:tavLst>
                                        <p:tav tm="0">
                                          <p:val>
                                            <p:strVal val="1+#ppt_w/2"/>
                                          </p:val>
                                        </p:tav>
                                        <p:tav tm="100000">
                                          <p:val>
                                            <p:strVal val="#ppt_x"/>
                                          </p:val>
                                        </p:tav>
                                      </p:tavLst>
                                    </p:anim>
                                    <p:anim calcmode="lin" valueType="num">
                                      <p:cBhvr additive="base">
                                        <p:cTn id="12" dur="500" fill="hold"/>
                                        <p:tgtEl>
                                          <p:spTgt spid="14337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370" grpId="0" animBg="1" autoUpdateAnimBg="0"/>
      <p:bldP spid="143375" grpId="0" animBg="1"/>
    </p:bldLst>
  </p:timing>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1746" name="Rectangle 1026"/>
          <p:cNvSpPr>
            <a:spLocks noChangeArrowheads="1"/>
          </p:cNvSpPr>
          <p:nvPr/>
        </p:nvSpPr>
        <p:spPr bwMode="auto">
          <a:xfrm>
            <a:off x="3130550" y="2671763"/>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kumimoji="1" sz="2400">
                <a:solidFill>
                  <a:schemeClr val="tx1"/>
                </a:solidFill>
                <a:latin typeface="Times New Roman" pitchFamily="18" charset="0"/>
              </a:defRPr>
            </a:lvl1pPr>
            <a:lvl2pPr marL="742950" indent="-285750" eaLnBrk="0" hangingPunct="0">
              <a:defRPr kumimoji="1" sz="2400">
                <a:solidFill>
                  <a:schemeClr val="tx1"/>
                </a:solidFill>
                <a:latin typeface="Times New Roman" pitchFamily="18" charset="0"/>
              </a:defRPr>
            </a:lvl2pPr>
            <a:lvl3pPr marL="1143000" indent="-228600" eaLnBrk="0" hangingPunct="0">
              <a:defRPr kumimoji="1" sz="2400">
                <a:solidFill>
                  <a:schemeClr val="tx1"/>
                </a:solidFill>
                <a:latin typeface="Times New Roman" pitchFamily="18" charset="0"/>
              </a:defRPr>
            </a:lvl3pPr>
            <a:lvl4pPr marL="1600200" indent="-228600" eaLnBrk="0" hangingPunct="0">
              <a:defRPr kumimoji="1" sz="2400">
                <a:solidFill>
                  <a:schemeClr val="tx1"/>
                </a:solidFill>
                <a:latin typeface="Times New Roman" pitchFamily="18" charset="0"/>
              </a:defRPr>
            </a:lvl4pPr>
            <a:lvl5pPr marL="2057400" indent="-228600" eaLnBrk="0" hangingPunct="0">
              <a:defRPr kumimoji="1" sz="2400">
                <a:solidFill>
                  <a:schemeClr val="tx1"/>
                </a:solidFill>
                <a:latin typeface="Times New Roman" pitchFamily="18" charset="0"/>
              </a:defRPr>
            </a:lvl5pPr>
            <a:lvl6pPr marL="2514600" indent="-228600" eaLnBrk="0" fontAlgn="base" hangingPunct="0">
              <a:spcBef>
                <a:spcPct val="0"/>
              </a:spcBef>
              <a:spcAft>
                <a:spcPct val="0"/>
              </a:spcAft>
              <a:defRPr kumimoji="1" sz="2400">
                <a:solidFill>
                  <a:schemeClr val="tx1"/>
                </a:solidFill>
                <a:latin typeface="Times New Roman" pitchFamily="18" charset="0"/>
              </a:defRPr>
            </a:lvl6pPr>
            <a:lvl7pPr marL="2971800" indent="-228600" eaLnBrk="0" fontAlgn="base" hangingPunct="0">
              <a:spcBef>
                <a:spcPct val="0"/>
              </a:spcBef>
              <a:spcAft>
                <a:spcPct val="0"/>
              </a:spcAft>
              <a:defRPr kumimoji="1" sz="2400">
                <a:solidFill>
                  <a:schemeClr val="tx1"/>
                </a:solidFill>
                <a:latin typeface="Times New Roman" pitchFamily="18" charset="0"/>
              </a:defRPr>
            </a:lvl7pPr>
            <a:lvl8pPr marL="3429000" indent="-228600" eaLnBrk="0" fontAlgn="base" hangingPunct="0">
              <a:spcBef>
                <a:spcPct val="0"/>
              </a:spcBef>
              <a:spcAft>
                <a:spcPct val="0"/>
              </a:spcAft>
              <a:defRPr kumimoji="1" sz="2400">
                <a:solidFill>
                  <a:schemeClr val="tx1"/>
                </a:solidFill>
                <a:latin typeface="Times New Roman" pitchFamily="18" charset="0"/>
              </a:defRPr>
            </a:lvl8pPr>
            <a:lvl9pPr marL="3886200" indent="-228600" eaLnBrk="0" fontAlgn="base" hangingPunct="0">
              <a:spcBef>
                <a:spcPct val="0"/>
              </a:spcBef>
              <a:spcAft>
                <a:spcPct val="0"/>
              </a:spcAft>
              <a:defRPr kumimoji="1" sz="2400">
                <a:solidFill>
                  <a:schemeClr val="tx1"/>
                </a:solidFill>
                <a:latin typeface="Times New Roman" pitchFamily="18" charset="0"/>
              </a:defRPr>
            </a:lvl9pPr>
          </a:lstStyle>
          <a:p>
            <a:pPr eaLnBrk="1" hangingPunct="1"/>
            <a:endParaRPr lang="fr-FR" altLang="fr-FR"/>
          </a:p>
        </p:txBody>
      </p:sp>
      <p:sp>
        <p:nvSpPr>
          <p:cNvPr id="31747" name="Rectangle 1027"/>
          <p:cNvSpPr>
            <a:spLocks noChangeArrowheads="1"/>
          </p:cNvSpPr>
          <p:nvPr/>
        </p:nvSpPr>
        <p:spPr bwMode="auto">
          <a:xfrm>
            <a:off x="3295650" y="2471738"/>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kumimoji="1" sz="2400">
                <a:solidFill>
                  <a:schemeClr val="tx1"/>
                </a:solidFill>
                <a:latin typeface="Times New Roman" pitchFamily="18" charset="0"/>
              </a:defRPr>
            </a:lvl1pPr>
            <a:lvl2pPr marL="742950" indent="-285750" eaLnBrk="0" hangingPunct="0">
              <a:defRPr kumimoji="1" sz="2400">
                <a:solidFill>
                  <a:schemeClr val="tx1"/>
                </a:solidFill>
                <a:latin typeface="Times New Roman" pitchFamily="18" charset="0"/>
              </a:defRPr>
            </a:lvl2pPr>
            <a:lvl3pPr marL="1143000" indent="-228600" eaLnBrk="0" hangingPunct="0">
              <a:defRPr kumimoji="1" sz="2400">
                <a:solidFill>
                  <a:schemeClr val="tx1"/>
                </a:solidFill>
                <a:latin typeface="Times New Roman" pitchFamily="18" charset="0"/>
              </a:defRPr>
            </a:lvl3pPr>
            <a:lvl4pPr marL="1600200" indent="-228600" eaLnBrk="0" hangingPunct="0">
              <a:defRPr kumimoji="1" sz="2400">
                <a:solidFill>
                  <a:schemeClr val="tx1"/>
                </a:solidFill>
                <a:latin typeface="Times New Roman" pitchFamily="18" charset="0"/>
              </a:defRPr>
            </a:lvl4pPr>
            <a:lvl5pPr marL="2057400" indent="-228600" eaLnBrk="0" hangingPunct="0">
              <a:defRPr kumimoji="1" sz="2400">
                <a:solidFill>
                  <a:schemeClr val="tx1"/>
                </a:solidFill>
                <a:latin typeface="Times New Roman" pitchFamily="18" charset="0"/>
              </a:defRPr>
            </a:lvl5pPr>
            <a:lvl6pPr marL="2514600" indent="-228600" eaLnBrk="0" fontAlgn="base" hangingPunct="0">
              <a:spcBef>
                <a:spcPct val="0"/>
              </a:spcBef>
              <a:spcAft>
                <a:spcPct val="0"/>
              </a:spcAft>
              <a:defRPr kumimoji="1" sz="2400">
                <a:solidFill>
                  <a:schemeClr val="tx1"/>
                </a:solidFill>
                <a:latin typeface="Times New Roman" pitchFamily="18" charset="0"/>
              </a:defRPr>
            </a:lvl6pPr>
            <a:lvl7pPr marL="2971800" indent="-228600" eaLnBrk="0" fontAlgn="base" hangingPunct="0">
              <a:spcBef>
                <a:spcPct val="0"/>
              </a:spcBef>
              <a:spcAft>
                <a:spcPct val="0"/>
              </a:spcAft>
              <a:defRPr kumimoji="1" sz="2400">
                <a:solidFill>
                  <a:schemeClr val="tx1"/>
                </a:solidFill>
                <a:latin typeface="Times New Roman" pitchFamily="18" charset="0"/>
              </a:defRPr>
            </a:lvl7pPr>
            <a:lvl8pPr marL="3429000" indent="-228600" eaLnBrk="0" fontAlgn="base" hangingPunct="0">
              <a:spcBef>
                <a:spcPct val="0"/>
              </a:spcBef>
              <a:spcAft>
                <a:spcPct val="0"/>
              </a:spcAft>
              <a:defRPr kumimoji="1" sz="2400">
                <a:solidFill>
                  <a:schemeClr val="tx1"/>
                </a:solidFill>
                <a:latin typeface="Times New Roman" pitchFamily="18" charset="0"/>
              </a:defRPr>
            </a:lvl8pPr>
            <a:lvl9pPr marL="3886200" indent="-228600" eaLnBrk="0" fontAlgn="base" hangingPunct="0">
              <a:spcBef>
                <a:spcPct val="0"/>
              </a:spcBef>
              <a:spcAft>
                <a:spcPct val="0"/>
              </a:spcAft>
              <a:defRPr kumimoji="1" sz="2400">
                <a:solidFill>
                  <a:schemeClr val="tx1"/>
                </a:solidFill>
                <a:latin typeface="Times New Roman" pitchFamily="18" charset="0"/>
              </a:defRPr>
            </a:lvl9pPr>
          </a:lstStyle>
          <a:p>
            <a:pPr eaLnBrk="1" hangingPunct="1"/>
            <a:endParaRPr lang="fr-FR" altLang="fr-FR"/>
          </a:p>
        </p:txBody>
      </p:sp>
      <p:sp>
        <p:nvSpPr>
          <p:cNvPr id="31748" name="Rectangle 1028"/>
          <p:cNvSpPr>
            <a:spLocks noChangeArrowheads="1"/>
          </p:cNvSpPr>
          <p:nvPr/>
        </p:nvSpPr>
        <p:spPr bwMode="auto">
          <a:xfrm>
            <a:off x="2660650" y="271145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kumimoji="1" sz="2400">
                <a:solidFill>
                  <a:schemeClr val="tx1"/>
                </a:solidFill>
                <a:latin typeface="Times New Roman" pitchFamily="18" charset="0"/>
              </a:defRPr>
            </a:lvl1pPr>
            <a:lvl2pPr marL="742950" indent="-285750" eaLnBrk="0" hangingPunct="0">
              <a:defRPr kumimoji="1" sz="2400">
                <a:solidFill>
                  <a:schemeClr val="tx1"/>
                </a:solidFill>
                <a:latin typeface="Times New Roman" pitchFamily="18" charset="0"/>
              </a:defRPr>
            </a:lvl2pPr>
            <a:lvl3pPr marL="1143000" indent="-228600" eaLnBrk="0" hangingPunct="0">
              <a:defRPr kumimoji="1" sz="2400">
                <a:solidFill>
                  <a:schemeClr val="tx1"/>
                </a:solidFill>
                <a:latin typeface="Times New Roman" pitchFamily="18" charset="0"/>
              </a:defRPr>
            </a:lvl3pPr>
            <a:lvl4pPr marL="1600200" indent="-228600" eaLnBrk="0" hangingPunct="0">
              <a:defRPr kumimoji="1" sz="2400">
                <a:solidFill>
                  <a:schemeClr val="tx1"/>
                </a:solidFill>
                <a:latin typeface="Times New Roman" pitchFamily="18" charset="0"/>
              </a:defRPr>
            </a:lvl4pPr>
            <a:lvl5pPr marL="2057400" indent="-228600" eaLnBrk="0" hangingPunct="0">
              <a:defRPr kumimoji="1" sz="2400">
                <a:solidFill>
                  <a:schemeClr val="tx1"/>
                </a:solidFill>
                <a:latin typeface="Times New Roman" pitchFamily="18" charset="0"/>
              </a:defRPr>
            </a:lvl5pPr>
            <a:lvl6pPr marL="2514600" indent="-228600" eaLnBrk="0" fontAlgn="base" hangingPunct="0">
              <a:spcBef>
                <a:spcPct val="0"/>
              </a:spcBef>
              <a:spcAft>
                <a:spcPct val="0"/>
              </a:spcAft>
              <a:defRPr kumimoji="1" sz="2400">
                <a:solidFill>
                  <a:schemeClr val="tx1"/>
                </a:solidFill>
                <a:latin typeface="Times New Roman" pitchFamily="18" charset="0"/>
              </a:defRPr>
            </a:lvl6pPr>
            <a:lvl7pPr marL="2971800" indent="-228600" eaLnBrk="0" fontAlgn="base" hangingPunct="0">
              <a:spcBef>
                <a:spcPct val="0"/>
              </a:spcBef>
              <a:spcAft>
                <a:spcPct val="0"/>
              </a:spcAft>
              <a:defRPr kumimoji="1" sz="2400">
                <a:solidFill>
                  <a:schemeClr val="tx1"/>
                </a:solidFill>
                <a:latin typeface="Times New Roman" pitchFamily="18" charset="0"/>
              </a:defRPr>
            </a:lvl7pPr>
            <a:lvl8pPr marL="3429000" indent="-228600" eaLnBrk="0" fontAlgn="base" hangingPunct="0">
              <a:spcBef>
                <a:spcPct val="0"/>
              </a:spcBef>
              <a:spcAft>
                <a:spcPct val="0"/>
              </a:spcAft>
              <a:defRPr kumimoji="1" sz="2400">
                <a:solidFill>
                  <a:schemeClr val="tx1"/>
                </a:solidFill>
                <a:latin typeface="Times New Roman" pitchFamily="18" charset="0"/>
              </a:defRPr>
            </a:lvl8pPr>
            <a:lvl9pPr marL="3886200" indent="-228600" eaLnBrk="0" fontAlgn="base" hangingPunct="0">
              <a:spcBef>
                <a:spcPct val="0"/>
              </a:spcBef>
              <a:spcAft>
                <a:spcPct val="0"/>
              </a:spcAft>
              <a:defRPr kumimoji="1" sz="2400">
                <a:solidFill>
                  <a:schemeClr val="tx1"/>
                </a:solidFill>
                <a:latin typeface="Times New Roman" pitchFamily="18" charset="0"/>
              </a:defRPr>
            </a:lvl9pPr>
          </a:lstStyle>
          <a:p>
            <a:pPr eaLnBrk="1" hangingPunct="1"/>
            <a:endParaRPr lang="fr-FR" altLang="fr-FR"/>
          </a:p>
        </p:txBody>
      </p:sp>
      <p:sp>
        <p:nvSpPr>
          <p:cNvPr id="31749" name="Text Box 1029"/>
          <p:cNvSpPr txBox="1">
            <a:spLocks noChangeArrowheads="1"/>
          </p:cNvSpPr>
          <p:nvPr/>
        </p:nvSpPr>
        <p:spPr bwMode="auto">
          <a:xfrm>
            <a:off x="406400" y="285750"/>
            <a:ext cx="6197600" cy="342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kumimoji="1" sz="2400">
                <a:solidFill>
                  <a:schemeClr val="tx1"/>
                </a:solidFill>
                <a:latin typeface="Times New Roman" pitchFamily="18" charset="0"/>
              </a:defRPr>
            </a:lvl1pPr>
            <a:lvl2pPr marL="742950" indent="-285750" eaLnBrk="0" hangingPunct="0">
              <a:defRPr kumimoji="1" sz="2400">
                <a:solidFill>
                  <a:schemeClr val="tx1"/>
                </a:solidFill>
                <a:latin typeface="Times New Roman" pitchFamily="18" charset="0"/>
              </a:defRPr>
            </a:lvl2pPr>
            <a:lvl3pPr marL="1143000" indent="-228600" eaLnBrk="0" hangingPunct="0">
              <a:defRPr kumimoji="1" sz="2400">
                <a:solidFill>
                  <a:schemeClr val="tx1"/>
                </a:solidFill>
                <a:latin typeface="Times New Roman" pitchFamily="18" charset="0"/>
              </a:defRPr>
            </a:lvl3pPr>
            <a:lvl4pPr marL="1600200" indent="-228600" eaLnBrk="0" hangingPunct="0">
              <a:defRPr kumimoji="1" sz="2400">
                <a:solidFill>
                  <a:schemeClr val="tx1"/>
                </a:solidFill>
                <a:latin typeface="Times New Roman" pitchFamily="18" charset="0"/>
              </a:defRPr>
            </a:lvl4pPr>
            <a:lvl5pPr marL="2057400" indent="-228600" eaLnBrk="0" hangingPunct="0">
              <a:defRPr kumimoji="1" sz="2400">
                <a:solidFill>
                  <a:schemeClr val="tx1"/>
                </a:solidFill>
                <a:latin typeface="Times New Roman" pitchFamily="18" charset="0"/>
              </a:defRPr>
            </a:lvl5pPr>
            <a:lvl6pPr marL="2514600" indent="-228600" eaLnBrk="0" fontAlgn="base" hangingPunct="0">
              <a:spcBef>
                <a:spcPct val="0"/>
              </a:spcBef>
              <a:spcAft>
                <a:spcPct val="0"/>
              </a:spcAft>
              <a:defRPr kumimoji="1" sz="2400">
                <a:solidFill>
                  <a:schemeClr val="tx1"/>
                </a:solidFill>
                <a:latin typeface="Times New Roman" pitchFamily="18" charset="0"/>
              </a:defRPr>
            </a:lvl6pPr>
            <a:lvl7pPr marL="2971800" indent="-228600" eaLnBrk="0" fontAlgn="base" hangingPunct="0">
              <a:spcBef>
                <a:spcPct val="0"/>
              </a:spcBef>
              <a:spcAft>
                <a:spcPct val="0"/>
              </a:spcAft>
              <a:defRPr kumimoji="1" sz="2400">
                <a:solidFill>
                  <a:schemeClr val="tx1"/>
                </a:solidFill>
                <a:latin typeface="Times New Roman" pitchFamily="18" charset="0"/>
              </a:defRPr>
            </a:lvl7pPr>
            <a:lvl8pPr marL="3429000" indent="-228600" eaLnBrk="0" fontAlgn="base" hangingPunct="0">
              <a:spcBef>
                <a:spcPct val="0"/>
              </a:spcBef>
              <a:spcAft>
                <a:spcPct val="0"/>
              </a:spcAft>
              <a:defRPr kumimoji="1" sz="2400">
                <a:solidFill>
                  <a:schemeClr val="tx1"/>
                </a:solidFill>
                <a:latin typeface="Times New Roman" pitchFamily="18" charset="0"/>
              </a:defRPr>
            </a:lvl8pPr>
            <a:lvl9pPr marL="3886200" indent="-228600" eaLnBrk="0" fontAlgn="base" hangingPunct="0">
              <a:spcBef>
                <a:spcPct val="0"/>
              </a:spcBef>
              <a:spcAft>
                <a:spcPct val="0"/>
              </a:spcAft>
              <a:defRPr kumimoji="1" sz="2400">
                <a:solidFill>
                  <a:schemeClr val="tx1"/>
                </a:solidFill>
                <a:latin typeface="Times New Roman" pitchFamily="18" charset="0"/>
              </a:defRPr>
            </a:lvl9pPr>
          </a:lstStyle>
          <a:p>
            <a:pPr eaLnBrk="1" hangingPunct="1">
              <a:spcBef>
                <a:spcPct val="50000"/>
              </a:spcBef>
            </a:pPr>
            <a:endParaRPr lang="fr-FR" altLang="fr-FR"/>
          </a:p>
        </p:txBody>
      </p:sp>
      <p:sp>
        <p:nvSpPr>
          <p:cNvPr id="31750" name="Text Box 1030"/>
          <p:cNvSpPr txBox="1">
            <a:spLocks noChangeArrowheads="1"/>
          </p:cNvSpPr>
          <p:nvPr/>
        </p:nvSpPr>
        <p:spPr bwMode="auto">
          <a:xfrm>
            <a:off x="5037138" y="719138"/>
            <a:ext cx="2844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kumimoji="1" sz="2400">
                <a:solidFill>
                  <a:schemeClr val="tx1"/>
                </a:solidFill>
                <a:latin typeface="Times New Roman" pitchFamily="18" charset="0"/>
              </a:defRPr>
            </a:lvl1pPr>
            <a:lvl2pPr marL="742950" indent="-285750" eaLnBrk="0" hangingPunct="0">
              <a:defRPr kumimoji="1" sz="2400">
                <a:solidFill>
                  <a:schemeClr val="tx1"/>
                </a:solidFill>
                <a:latin typeface="Times New Roman" pitchFamily="18" charset="0"/>
              </a:defRPr>
            </a:lvl2pPr>
            <a:lvl3pPr marL="1143000" indent="-228600" eaLnBrk="0" hangingPunct="0">
              <a:defRPr kumimoji="1" sz="2400">
                <a:solidFill>
                  <a:schemeClr val="tx1"/>
                </a:solidFill>
                <a:latin typeface="Times New Roman" pitchFamily="18" charset="0"/>
              </a:defRPr>
            </a:lvl3pPr>
            <a:lvl4pPr marL="1600200" indent="-228600" eaLnBrk="0" hangingPunct="0">
              <a:defRPr kumimoji="1" sz="2400">
                <a:solidFill>
                  <a:schemeClr val="tx1"/>
                </a:solidFill>
                <a:latin typeface="Times New Roman" pitchFamily="18" charset="0"/>
              </a:defRPr>
            </a:lvl4pPr>
            <a:lvl5pPr marL="2057400" indent="-228600" eaLnBrk="0" hangingPunct="0">
              <a:defRPr kumimoji="1" sz="2400">
                <a:solidFill>
                  <a:schemeClr val="tx1"/>
                </a:solidFill>
                <a:latin typeface="Times New Roman" pitchFamily="18" charset="0"/>
              </a:defRPr>
            </a:lvl5pPr>
            <a:lvl6pPr marL="2514600" indent="-228600" eaLnBrk="0" fontAlgn="base" hangingPunct="0">
              <a:spcBef>
                <a:spcPct val="0"/>
              </a:spcBef>
              <a:spcAft>
                <a:spcPct val="0"/>
              </a:spcAft>
              <a:defRPr kumimoji="1" sz="2400">
                <a:solidFill>
                  <a:schemeClr val="tx1"/>
                </a:solidFill>
                <a:latin typeface="Times New Roman" pitchFamily="18" charset="0"/>
              </a:defRPr>
            </a:lvl6pPr>
            <a:lvl7pPr marL="2971800" indent="-228600" eaLnBrk="0" fontAlgn="base" hangingPunct="0">
              <a:spcBef>
                <a:spcPct val="0"/>
              </a:spcBef>
              <a:spcAft>
                <a:spcPct val="0"/>
              </a:spcAft>
              <a:defRPr kumimoji="1" sz="2400">
                <a:solidFill>
                  <a:schemeClr val="tx1"/>
                </a:solidFill>
                <a:latin typeface="Times New Roman" pitchFamily="18" charset="0"/>
              </a:defRPr>
            </a:lvl7pPr>
            <a:lvl8pPr marL="3429000" indent="-228600" eaLnBrk="0" fontAlgn="base" hangingPunct="0">
              <a:spcBef>
                <a:spcPct val="0"/>
              </a:spcBef>
              <a:spcAft>
                <a:spcPct val="0"/>
              </a:spcAft>
              <a:defRPr kumimoji="1" sz="2400">
                <a:solidFill>
                  <a:schemeClr val="tx1"/>
                </a:solidFill>
                <a:latin typeface="Times New Roman" pitchFamily="18" charset="0"/>
              </a:defRPr>
            </a:lvl8pPr>
            <a:lvl9pPr marL="3886200" indent="-228600" eaLnBrk="0" fontAlgn="base" hangingPunct="0">
              <a:spcBef>
                <a:spcPct val="0"/>
              </a:spcBef>
              <a:spcAft>
                <a:spcPct val="0"/>
              </a:spcAft>
              <a:defRPr kumimoji="1" sz="2400">
                <a:solidFill>
                  <a:schemeClr val="tx1"/>
                </a:solidFill>
                <a:latin typeface="Times New Roman" pitchFamily="18" charset="0"/>
              </a:defRPr>
            </a:lvl9pPr>
          </a:lstStyle>
          <a:p>
            <a:pPr eaLnBrk="1" hangingPunct="1">
              <a:spcBef>
                <a:spcPct val="50000"/>
              </a:spcBef>
            </a:pPr>
            <a:r>
              <a:rPr lang="fr-FR" altLang="fr-FR"/>
              <a:t>Fichier Assemblage</a:t>
            </a:r>
          </a:p>
        </p:txBody>
      </p:sp>
      <p:sp>
        <p:nvSpPr>
          <p:cNvPr id="31751" name="Rectangle 1031"/>
          <p:cNvSpPr>
            <a:spLocks noChangeArrowheads="1"/>
          </p:cNvSpPr>
          <p:nvPr/>
        </p:nvSpPr>
        <p:spPr bwMode="auto">
          <a:xfrm>
            <a:off x="3748088" y="268605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kumimoji="1" sz="2400">
                <a:solidFill>
                  <a:schemeClr val="tx1"/>
                </a:solidFill>
                <a:latin typeface="Times New Roman" pitchFamily="18" charset="0"/>
              </a:defRPr>
            </a:lvl1pPr>
            <a:lvl2pPr marL="742950" indent="-285750" eaLnBrk="0" hangingPunct="0">
              <a:defRPr kumimoji="1" sz="2400">
                <a:solidFill>
                  <a:schemeClr val="tx1"/>
                </a:solidFill>
                <a:latin typeface="Times New Roman" pitchFamily="18" charset="0"/>
              </a:defRPr>
            </a:lvl2pPr>
            <a:lvl3pPr marL="1143000" indent="-228600" eaLnBrk="0" hangingPunct="0">
              <a:defRPr kumimoji="1" sz="2400">
                <a:solidFill>
                  <a:schemeClr val="tx1"/>
                </a:solidFill>
                <a:latin typeface="Times New Roman" pitchFamily="18" charset="0"/>
              </a:defRPr>
            </a:lvl3pPr>
            <a:lvl4pPr marL="1600200" indent="-228600" eaLnBrk="0" hangingPunct="0">
              <a:defRPr kumimoji="1" sz="2400">
                <a:solidFill>
                  <a:schemeClr val="tx1"/>
                </a:solidFill>
                <a:latin typeface="Times New Roman" pitchFamily="18" charset="0"/>
              </a:defRPr>
            </a:lvl4pPr>
            <a:lvl5pPr marL="2057400" indent="-228600" eaLnBrk="0" hangingPunct="0">
              <a:defRPr kumimoji="1" sz="2400">
                <a:solidFill>
                  <a:schemeClr val="tx1"/>
                </a:solidFill>
                <a:latin typeface="Times New Roman" pitchFamily="18" charset="0"/>
              </a:defRPr>
            </a:lvl5pPr>
            <a:lvl6pPr marL="2514600" indent="-228600" eaLnBrk="0" fontAlgn="base" hangingPunct="0">
              <a:spcBef>
                <a:spcPct val="0"/>
              </a:spcBef>
              <a:spcAft>
                <a:spcPct val="0"/>
              </a:spcAft>
              <a:defRPr kumimoji="1" sz="2400">
                <a:solidFill>
                  <a:schemeClr val="tx1"/>
                </a:solidFill>
                <a:latin typeface="Times New Roman" pitchFamily="18" charset="0"/>
              </a:defRPr>
            </a:lvl6pPr>
            <a:lvl7pPr marL="2971800" indent="-228600" eaLnBrk="0" fontAlgn="base" hangingPunct="0">
              <a:spcBef>
                <a:spcPct val="0"/>
              </a:spcBef>
              <a:spcAft>
                <a:spcPct val="0"/>
              </a:spcAft>
              <a:defRPr kumimoji="1" sz="2400">
                <a:solidFill>
                  <a:schemeClr val="tx1"/>
                </a:solidFill>
                <a:latin typeface="Times New Roman" pitchFamily="18" charset="0"/>
              </a:defRPr>
            </a:lvl7pPr>
            <a:lvl8pPr marL="3429000" indent="-228600" eaLnBrk="0" fontAlgn="base" hangingPunct="0">
              <a:spcBef>
                <a:spcPct val="0"/>
              </a:spcBef>
              <a:spcAft>
                <a:spcPct val="0"/>
              </a:spcAft>
              <a:defRPr kumimoji="1" sz="2400">
                <a:solidFill>
                  <a:schemeClr val="tx1"/>
                </a:solidFill>
                <a:latin typeface="Times New Roman" pitchFamily="18" charset="0"/>
              </a:defRPr>
            </a:lvl8pPr>
            <a:lvl9pPr marL="3886200" indent="-228600" eaLnBrk="0" fontAlgn="base" hangingPunct="0">
              <a:spcBef>
                <a:spcPct val="0"/>
              </a:spcBef>
              <a:spcAft>
                <a:spcPct val="0"/>
              </a:spcAft>
              <a:defRPr kumimoji="1" sz="2400">
                <a:solidFill>
                  <a:schemeClr val="tx1"/>
                </a:solidFill>
                <a:latin typeface="Times New Roman" pitchFamily="18" charset="0"/>
              </a:defRPr>
            </a:lvl9pPr>
          </a:lstStyle>
          <a:p>
            <a:pPr eaLnBrk="1" hangingPunct="1"/>
            <a:endParaRPr lang="fr-FR" altLang="fr-FR"/>
          </a:p>
        </p:txBody>
      </p:sp>
      <p:sp>
        <p:nvSpPr>
          <p:cNvPr id="31752" name="Rectangle 1032"/>
          <p:cNvSpPr>
            <a:spLocks noChangeArrowheads="1"/>
          </p:cNvSpPr>
          <p:nvPr/>
        </p:nvSpPr>
        <p:spPr bwMode="auto">
          <a:xfrm>
            <a:off x="3748088" y="268605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kumimoji="1" sz="2400">
                <a:solidFill>
                  <a:schemeClr val="tx1"/>
                </a:solidFill>
                <a:latin typeface="Times New Roman" pitchFamily="18" charset="0"/>
              </a:defRPr>
            </a:lvl1pPr>
            <a:lvl2pPr marL="742950" indent="-285750" eaLnBrk="0" hangingPunct="0">
              <a:defRPr kumimoji="1" sz="2400">
                <a:solidFill>
                  <a:schemeClr val="tx1"/>
                </a:solidFill>
                <a:latin typeface="Times New Roman" pitchFamily="18" charset="0"/>
              </a:defRPr>
            </a:lvl2pPr>
            <a:lvl3pPr marL="1143000" indent="-228600" eaLnBrk="0" hangingPunct="0">
              <a:defRPr kumimoji="1" sz="2400">
                <a:solidFill>
                  <a:schemeClr val="tx1"/>
                </a:solidFill>
                <a:latin typeface="Times New Roman" pitchFamily="18" charset="0"/>
              </a:defRPr>
            </a:lvl3pPr>
            <a:lvl4pPr marL="1600200" indent="-228600" eaLnBrk="0" hangingPunct="0">
              <a:defRPr kumimoji="1" sz="2400">
                <a:solidFill>
                  <a:schemeClr val="tx1"/>
                </a:solidFill>
                <a:latin typeface="Times New Roman" pitchFamily="18" charset="0"/>
              </a:defRPr>
            </a:lvl4pPr>
            <a:lvl5pPr marL="2057400" indent="-228600" eaLnBrk="0" hangingPunct="0">
              <a:defRPr kumimoji="1" sz="2400">
                <a:solidFill>
                  <a:schemeClr val="tx1"/>
                </a:solidFill>
                <a:latin typeface="Times New Roman" pitchFamily="18" charset="0"/>
              </a:defRPr>
            </a:lvl5pPr>
            <a:lvl6pPr marL="2514600" indent="-228600" eaLnBrk="0" fontAlgn="base" hangingPunct="0">
              <a:spcBef>
                <a:spcPct val="0"/>
              </a:spcBef>
              <a:spcAft>
                <a:spcPct val="0"/>
              </a:spcAft>
              <a:defRPr kumimoji="1" sz="2400">
                <a:solidFill>
                  <a:schemeClr val="tx1"/>
                </a:solidFill>
                <a:latin typeface="Times New Roman" pitchFamily="18" charset="0"/>
              </a:defRPr>
            </a:lvl6pPr>
            <a:lvl7pPr marL="2971800" indent="-228600" eaLnBrk="0" fontAlgn="base" hangingPunct="0">
              <a:spcBef>
                <a:spcPct val="0"/>
              </a:spcBef>
              <a:spcAft>
                <a:spcPct val="0"/>
              </a:spcAft>
              <a:defRPr kumimoji="1" sz="2400">
                <a:solidFill>
                  <a:schemeClr val="tx1"/>
                </a:solidFill>
                <a:latin typeface="Times New Roman" pitchFamily="18" charset="0"/>
              </a:defRPr>
            </a:lvl7pPr>
            <a:lvl8pPr marL="3429000" indent="-228600" eaLnBrk="0" fontAlgn="base" hangingPunct="0">
              <a:spcBef>
                <a:spcPct val="0"/>
              </a:spcBef>
              <a:spcAft>
                <a:spcPct val="0"/>
              </a:spcAft>
              <a:defRPr kumimoji="1" sz="2400">
                <a:solidFill>
                  <a:schemeClr val="tx1"/>
                </a:solidFill>
                <a:latin typeface="Times New Roman" pitchFamily="18" charset="0"/>
              </a:defRPr>
            </a:lvl8pPr>
            <a:lvl9pPr marL="3886200" indent="-228600" eaLnBrk="0" fontAlgn="base" hangingPunct="0">
              <a:spcBef>
                <a:spcPct val="0"/>
              </a:spcBef>
              <a:spcAft>
                <a:spcPct val="0"/>
              </a:spcAft>
              <a:defRPr kumimoji="1" sz="2400">
                <a:solidFill>
                  <a:schemeClr val="tx1"/>
                </a:solidFill>
                <a:latin typeface="Times New Roman" pitchFamily="18" charset="0"/>
              </a:defRPr>
            </a:lvl9pPr>
          </a:lstStyle>
          <a:p>
            <a:pPr eaLnBrk="1" hangingPunct="1"/>
            <a:endParaRPr lang="fr-FR" altLang="fr-FR"/>
          </a:p>
        </p:txBody>
      </p:sp>
      <p:sp>
        <p:nvSpPr>
          <p:cNvPr id="31753" name="Rectangle 1033"/>
          <p:cNvSpPr>
            <a:spLocks noChangeArrowheads="1"/>
          </p:cNvSpPr>
          <p:nvPr/>
        </p:nvSpPr>
        <p:spPr bwMode="auto">
          <a:xfrm>
            <a:off x="3490913" y="241935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kumimoji="1" sz="2400">
                <a:solidFill>
                  <a:schemeClr val="tx1"/>
                </a:solidFill>
                <a:latin typeface="Times New Roman" pitchFamily="18" charset="0"/>
              </a:defRPr>
            </a:lvl1pPr>
            <a:lvl2pPr marL="742950" indent="-285750" eaLnBrk="0" hangingPunct="0">
              <a:defRPr kumimoji="1" sz="2400">
                <a:solidFill>
                  <a:schemeClr val="tx1"/>
                </a:solidFill>
                <a:latin typeface="Times New Roman" pitchFamily="18" charset="0"/>
              </a:defRPr>
            </a:lvl2pPr>
            <a:lvl3pPr marL="1143000" indent="-228600" eaLnBrk="0" hangingPunct="0">
              <a:defRPr kumimoji="1" sz="2400">
                <a:solidFill>
                  <a:schemeClr val="tx1"/>
                </a:solidFill>
                <a:latin typeface="Times New Roman" pitchFamily="18" charset="0"/>
              </a:defRPr>
            </a:lvl3pPr>
            <a:lvl4pPr marL="1600200" indent="-228600" eaLnBrk="0" hangingPunct="0">
              <a:defRPr kumimoji="1" sz="2400">
                <a:solidFill>
                  <a:schemeClr val="tx1"/>
                </a:solidFill>
                <a:latin typeface="Times New Roman" pitchFamily="18" charset="0"/>
              </a:defRPr>
            </a:lvl4pPr>
            <a:lvl5pPr marL="2057400" indent="-228600" eaLnBrk="0" hangingPunct="0">
              <a:defRPr kumimoji="1" sz="2400">
                <a:solidFill>
                  <a:schemeClr val="tx1"/>
                </a:solidFill>
                <a:latin typeface="Times New Roman" pitchFamily="18" charset="0"/>
              </a:defRPr>
            </a:lvl5pPr>
            <a:lvl6pPr marL="2514600" indent="-228600" eaLnBrk="0" fontAlgn="base" hangingPunct="0">
              <a:spcBef>
                <a:spcPct val="0"/>
              </a:spcBef>
              <a:spcAft>
                <a:spcPct val="0"/>
              </a:spcAft>
              <a:defRPr kumimoji="1" sz="2400">
                <a:solidFill>
                  <a:schemeClr val="tx1"/>
                </a:solidFill>
                <a:latin typeface="Times New Roman" pitchFamily="18" charset="0"/>
              </a:defRPr>
            </a:lvl6pPr>
            <a:lvl7pPr marL="2971800" indent="-228600" eaLnBrk="0" fontAlgn="base" hangingPunct="0">
              <a:spcBef>
                <a:spcPct val="0"/>
              </a:spcBef>
              <a:spcAft>
                <a:spcPct val="0"/>
              </a:spcAft>
              <a:defRPr kumimoji="1" sz="2400">
                <a:solidFill>
                  <a:schemeClr val="tx1"/>
                </a:solidFill>
                <a:latin typeface="Times New Roman" pitchFamily="18" charset="0"/>
              </a:defRPr>
            </a:lvl7pPr>
            <a:lvl8pPr marL="3429000" indent="-228600" eaLnBrk="0" fontAlgn="base" hangingPunct="0">
              <a:spcBef>
                <a:spcPct val="0"/>
              </a:spcBef>
              <a:spcAft>
                <a:spcPct val="0"/>
              </a:spcAft>
              <a:defRPr kumimoji="1" sz="2400">
                <a:solidFill>
                  <a:schemeClr val="tx1"/>
                </a:solidFill>
                <a:latin typeface="Times New Roman" pitchFamily="18" charset="0"/>
              </a:defRPr>
            </a:lvl8pPr>
            <a:lvl9pPr marL="3886200" indent="-228600" eaLnBrk="0" fontAlgn="base" hangingPunct="0">
              <a:spcBef>
                <a:spcPct val="0"/>
              </a:spcBef>
              <a:spcAft>
                <a:spcPct val="0"/>
              </a:spcAft>
              <a:defRPr kumimoji="1" sz="2400">
                <a:solidFill>
                  <a:schemeClr val="tx1"/>
                </a:solidFill>
                <a:latin typeface="Times New Roman" pitchFamily="18" charset="0"/>
              </a:defRPr>
            </a:lvl9pPr>
          </a:lstStyle>
          <a:p>
            <a:pPr eaLnBrk="1" hangingPunct="1"/>
            <a:endParaRPr lang="fr-FR" altLang="fr-FR"/>
          </a:p>
        </p:txBody>
      </p:sp>
      <p:graphicFrame>
        <p:nvGraphicFramePr>
          <p:cNvPr id="31754" name="Object 1034"/>
          <p:cNvGraphicFramePr>
            <a:graphicFrameLocks noChangeAspect="1"/>
          </p:cNvGraphicFramePr>
          <p:nvPr/>
        </p:nvGraphicFramePr>
        <p:xfrm>
          <a:off x="4191000" y="1524000"/>
          <a:ext cx="4572000" cy="4268788"/>
        </p:xfrm>
        <a:graphic>
          <a:graphicData uri="http://schemas.openxmlformats.org/presentationml/2006/ole">
            <mc:AlternateContent xmlns:mc="http://schemas.openxmlformats.org/markup-compatibility/2006">
              <mc:Choice xmlns:v="urn:schemas-microsoft-com:vml" Requires="v">
                <p:oleObj spid="_x0000_s31765" r:id="rId3" imgW="2161540" imgH="2019300" progId="Word.Picture.8">
                  <p:embed/>
                </p:oleObj>
              </mc:Choice>
              <mc:Fallback>
                <p:oleObj r:id="rId3" imgW="2161540" imgH="2019300" progId="Word.Picture.8">
                  <p:embed/>
                  <p:pic>
                    <p:nvPicPr>
                      <p:cNvPr id="0" name="Object 103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91000" y="1524000"/>
                        <a:ext cx="4572000" cy="4268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pSp>
        <p:nvGrpSpPr>
          <p:cNvPr id="144395" name="Group 1035"/>
          <p:cNvGrpSpPr>
            <a:grpSpLocks/>
          </p:cNvGrpSpPr>
          <p:nvPr/>
        </p:nvGrpSpPr>
        <p:grpSpPr bwMode="auto">
          <a:xfrm>
            <a:off x="2705100" y="1905000"/>
            <a:ext cx="893763" cy="3024188"/>
            <a:chOff x="1704" y="1200"/>
            <a:chExt cx="563" cy="1905"/>
          </a:xfrm>
        </p:grpSpPr>
        <p:sp>
          <p:nvSpPr>
            <p:cNvPr id="31760" name="AutoShape 1036"/>
            <p:cNvSpPr>
              <a:spLocks/>
            </p:cNvSpPr>
            <p:nvPr/>
          </p:nvSpPr>
          <p:spPr bwMode="auto">
            <a:xfrm>
              <a:off x="1824" y="1200"/>
              <a:ext cx="298" cy="150"/>
            </a:xfrm>
            <a:prstGeom prst="callout2">
              <a:avLst>
                <a:gd name="adj1" fmla="val 46667"/>
                <a:gd name="adj2" fmla="val 116106"/>
                <a:gd name="adj3" fmla="val 46667"/>
                <a:gd name="adj4" fmla="val 337583"/>
                <a:gd name="adj5" fmla="val 219333"/>
                <a:gd name="adj6" fmla="val 559398"/>
              </a:avLst>
            </a:prstGeom>
            <a:noFill/>
            <a:ln w="9525">
              <a:solidFill>
                <a:srgbClr val="000000"/>
              </a:solidFill>
              <a:miter lim="800000"/>
              <a:headEnd type="none" w="sm" len="sm"/>
              <a:tailEnd type="triangle" w="sm" len="sm"/>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25400" tIns="25400" rIns="25400" bIns="25400"/>
            <a:lstStyle>
              <a:lvl1pPr eaLnBrk="0" hangingPunct="0">
                <a:defRPr kumimoji="1" sz="2400">
                  <a:solidFill>
                    <a:schemeClr val="tx1"/>
                  </a:solidFill>
                  <a:latin typeface="Times New Roman" pitchFamily="18" charset="0"/>
                </a:defRPr>
              </a:lvl1pPr>
              <a:lvl2pPr marL="742950" indent="-285750" eaLnBrk="0" hangingPunct="0">
                <a:defRPr kumimoji="1" sz="2400">
                  <a:solidFill>
                    <a:schemeClr val="tx1"/>
                  </a:solidFill>
                  <a:latin typeface="Times New Roman" pitchFamily="18" charset="0"/>
                </a:defRPr>
              </a:lvl2pPr>
              <a:lvl3pPr marL="1143000" indent="-228600" eaLnBrk="0" hangingPunct="0">
                <a:defRPr kumimoji="1" sz="2400">
                  <a:solidFill>
                    <a:schemeClr val="tx1"/>
                  </a:solidFill>
                  <a:latin typeface="Times New Roman" pitchFamily="18" charset="0"/>
                </a:defRPr>
              </a:lvl3pPr>
              <a:lvl4pPr marL="1600200" indent="-228600" eaLnBrk="0" hangingPunct="0">
                <a:defRPr kumimoji="1" sz="2400">
                  <a:solidFill>
                    <a:schemeClr val="tx1"/>
                  </a:solidFill>
                  <a:latin typeface="Times New Roman" pitchFamily="18" charset="0"/>
                </a:defRPr>
              </a:lvl4pPr>
              <a:lvl5pPr marL="2057400" indent="-228600" eaLnBrk="0" hangingPunct="0">
                <a:defRPr kumimoji="1" sz="2400">
                  <a:solidFill>
                    <a:schemeClr val="tx1"/>
                  </a:solidFill>
                  <a:latin typeface="Times New Roman" pitchFamily="18" charset="0"/>
                </a:defRPr>
              </a:lvl5pPr>
              <a:lvl6pPr marL="2514600" indent="-228600" eaLnBrk="0" fontAlgn="base" hangingPunct="0">
                <a:spcBef>
                  <a:spcPct val="0"/>
                </a:spcBef>
                <a:spcAft>
                  <a:spcPct val="0"/>
                </a:spcAft>
                <a:defRPr kumimoji="1" sz="2400">
                  <a:solidFill>
                    <a:schemeClr val="tx1"/>
                  </a:solidFill>
                  <a:latin typeface="Times New Roman" pitchFamily="18" charset="0"/>
                </a:defRPr>
              </a:lvl6pPr>
              <a:lvl7pPr marL="2971800" indent="-228600" eaLnBrk="0" fontAlgn="base" hangingPunct="0">
                <a:spcBef>
                  <a:spcPct val="0"/>
                </a:spcBef>
                <a:spcAft>
                  <a:spcPct val="0"/>
                </a:spcAft>
                <a:defRPr kumimoji="1" sz="2400">
                  <a:solidFill>
                    <a:schemeClr val="tx1"/>
                  </a:solidFill>
                  <a:latin typeface="Times New Roman" pitchFamily="18" charset="0"/>
                </a:defRPr>
              </a:lvl7pPr>
              <a:lvl8pPr marL="3429000" indent="-228600" eaLnBrk="0" fontAlgn="base" hangingPunct="0">
                <a:spcBef>
                  <a:spcPct val="0"/>
                </a:spcBef>
                <a:spcAft>
                  <a:spcPct val="0"/>
                </a:spcAft>
                <a:defRPr kumimoji="1" sz="2400">
                  <a:solidFill>
                    <a:schemeClr val="tx1"/>
                  </a:solidFill>
                  <a:latin typeface="Times New Roman" pitchFamily="18" charset="0"/>
                </a:defRPr>
              </a:lvl8pPr>
              <a:lvl9pPr marL="3886200" indent="-228600" eaLnBrk="0" fontAlgn="base" hangingPunct="0">
                <a:spcBef>
                  <a:spcPct val="0"/>
                </a:spcBef>
                <a:spcAft>
                  <a:spcPct val="0"/>
                </a:spcAft>
                <a:defRPr kumimoji="1" sz="2400">
                  <a:solidFill>
                    <a:schemeClr val="tx1"/>
                  </a:solidFill>
                  <a:latin typeface="Times New Roman" pitchFamily="18" charset="0"/>
                </a:defRPr>
              </a:lvl9pPr>
            </a:lstStyle>
            <a:p>
              <a:r>
                <a:rPr kumimoji="0" lang="fr-FR" altLang="fr-FR" sz="1400"/>
                <a:t>Axe</a:t>
              </a:r>
            </a:p>
          </p:txBody>
        </p:sp>
        <p:sp>
          <p:nvSpPr>
            <p:cNvPr id="31761" name="AutoShape 1037"/>
            <p:cNvSpPr>
              <a:spLocks/>
            </p:cNvSpPr>
            <p:nvPr/>
          </p:nvSpPr>
          <p:spPr bwMode="auto">
            <a:xfrm>
              <a:off x="1744" y="1776"/>
              <a:ext cx="456" cy="190"/>
            </a:xfrm>
            <a:prstGeom prst="callout2">
              <a:avLst>
                <a:gd name="adj1" fmla="val 57894"/>
                <a:gd name="adj2" fmla="val 110528"/>
                <a:gd name="adj3" fmla="val 57894"/>
                <a:gd name="adj4" fmla="val 208991"/>
                <a:gd name="adj5" fmla="val 134736"/>
                <a:gd name="adj6" fmla="val 307458"/>
              </a:avLst>
            </a:prstGeom>
            <a:noFill/>
            <a:ln w="9525">
              <a:solidFill>
                <a:srgbClr val="000000"/>
              </a:solidFill>
              <a:miter lim="800000"/>
              <a:headEnd type="none" w="sm" len="sm"/>
              <a:tailEnd type="triangle" w="sm" len="sm"/>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25400" tIns="25400" rIns="25400" bIns="25400"/>
            <a:lstStyle>
              <a:lvl1pPr eaLnBrk="0" hangingPunct="0">
                <a:defRPr kumimoji="1" sz="2400">
                  <a:solidFill>
                    <a:schemeClr val="tx1"/>
                  </a:solidFill>
                  <a:latin typeface="Times New Roman" pitchFamily="18" charset="0"/>
                </a:defRPr>
              </a:lvl1pPr>
              <a:lvl2pPr marL="742950" indent="-285750" eaLnBrk="0" hangingPunct="0">
                <a:defRPr kumimoji="1" sz="2400">
                  <a:solidFill>
                    <a:schemeClr val="tx1"/>
                  </a:solidFill>
                  <a:latin typeface="Times New Roman" pitchFamily="18" charset="0"/>
                </a:defRPr>
              </a:lvl2pPr>
              <a:lvl3pPr marL="1143000" indent="-228600" eaLnBrk="0" hangingPunct="0">
                <a:defRPr kumimoji="1" sz="2400">
                  <a:solidFill>
                    <a:schemeClr val="tx1"/>
                  </a:solidFill>
                  <a:latin typeface="Times New Roman" pitchFamily="18" charset="0"/>
                </a:defRPr>
              </a:lvl3pPr>
              <a:lvl4pPr marL="1600200" indent="-228600" eaLnBrk="0" hangingPunct="0">
                <a:defRPr kumimoji="1" sz="2400">
                  <a:solidFill>
                    <a:schemeClr val="tx1"/>
                  </a:solidFill>
                  <a:latin typeface="Times New Roman" pitchFamily="18" charset="0"/>
                </a:defRPr>
              </a:lvl4pPr>
              <a:lvl5pPr marL="2057400" indent="-228600" eaLnBrk="0" hangingPunct="0">
                <a:defRPr kumimoji="1" sz="2400">
                  <a:solidFill>
                    <a:schemeClr val="tx1"/>
                  </a:solidFill>
                  <a:latin typeface="Times New Roman" pitchFamily="18" charset="0"/>
                </a:defRPr>
              </a:lvl5pPr>
              <a:lvl6pPr marL="2514600" indent="-228600" eaLnBrk="0" fontAlgn="base" hangingPunct="0">
                <a:spcBef>
                  <a:spcPct val="0"/>
                </a:spcBef>
                <a:spcAft>
                  <a:spcPct val="0"/>
                </a:spcAft>
                <a:defRPr kumimoji="1" sz="2400">
                  <a:solidFill>
                    <a:schemeClr val="tx1"/>
                  </a:solidFill>
                  <a:latin typeface="Times New Roman" pitchFamily="18" charset="0"/>
                </a:defRPr>
              </a:lvl6pPr>
              <a:lvl7pPr marL="2971800" indent="-228600" eaLnBrk="0" fontAlgn="base" hangingPunct="0">
                <a:spcBef>
                  <a:spcPct val="0"/>
                </a:spcBef>
                <a:spcAft>
                  <a:spcPct val="0"/>
                </a:spcAft>
                <a:defRPr kumimoji="1" sz="2400">
                  <a:solidFill>
                    <a:schemeClr val="tx1"/>
                  </a:solidFill>
                  <a:latin typeface="Times New Roman" pitchFamily="18" charset="0"/>
                </a:defRPr>
              </a:lvl7pPr>
              <a:lvl8pPr marL="3429000" indent="-228600" eaLnBrk="0" fontAlgn="base" hangingPunct="0">
                <a:spcBef>
                  <a:spcPct val="0"/>
                </a:spcBef>
                <a:spcAft>
                  <a:spcPct val="0"/>
                </a:spcAft>
                <a:defRPr kumimoji="1" sz="2400">
                  <a:solidFill>
                    <a:schemeClr val="tx1"/>
                  </a:solidFill>
                  <a:latin typeface="Times New Roman" pitchFamily="18" charset="0"/>
                </a:defRPr>
              </a:lvl8pPr>
              <a:lvl9pPr marL="3886200" indent="-228600" eaLnBrk="0" fontAlgn="base" hangingPunct="0">
                <a:spcBef>
                  <a:spcPct val="0"/>
                </a:spcBef>
                <a:spcAft>
                  <a:spcPct val="0"/>
                </a:spcAft>
                <a:defRPr kumimoji="1" sz="2400">
                  <a:solidFill>
                    <a:schemeClr val="tx1"/>
                  </a:solidFill>
                  <a:latin typeface="Times New Roman" pitchFamily="18" charset="0"/>
                </a:defRPr>
              </a:lvl9pPr>
            </a:lstStyle>
            <a:p>
              <a:r>
                <a:rPr kumimoji="0" lang="fr-FR" altLang="fr-FR" sz="1400"/>
                <a:t>Vis</a:t>
              </a:r>
            </a:p>
          </p:txBody>
        </p:sp>
        <p:sp>
          <p:nvSpPr>
            <p:cNvPr id="31762" name="AutoShape 1038"/>
            <p:cNvSpPr>
              <a:spLocks/>
            </p:cNvSpPr>
            <p:nvPr/>
          </p:nvSpPr>
          <p:spPr bwMode="auto">
            <a:xfrm>
              <a:off x="1704" y="2352"/>
              <a:ext cx="480" cy="192"/>
            </a:xfrm>
            <a:prstGeom prst="callout2">
              <a:avLst>
                <a:gd name="adj1" fmla="val 58333"/>
                <a:gd name="adj2" fmla="val 110000"/>
                <a:gd name="adj3" fmla="val 58333"/>
                <a:gd name="adj4" fmla="val 181458"/>
                <a:gd name="adj5" fmla="val 161458"/>
                <a:gd name="adj6" fmla="val 252917"/>
              </a:avLst>
            </a:prstGeom>
            <a:noFill/>
            <a:ln w="9525">
              <a:solidFill>
                <a:srgbClr val="000000"/>
              </a:solidFill>
              <a:miter lim="800000"/>
              <a:headEnd type="none" w="sm" len="sm"/>
              <a:tailEnd type="triangle" w="sm" len="sm"/>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25400" tIns="25400" rIns="25400" bIns="25400"/>
            <a:lstStyle>
              <a:lvl1pPr eaLnBrk="0" hangingPunct="0">
                <a:defRPr kumimoji="1" sz="2400">
                  <a:solidFill>
                    <a:schemeClr val="tx1"/>
                  </a:solidFill>
                  <a:latin typeface="Times New Roman" pitchFamily="18" charset="0"/>
                </a:defRPr>
              </a:lvl1pPr>
              <a:lvl2pPr marL="742950" indent="-285750" eaLnBrk="0" hangingPunct="0">
                <a:defRPr kumimoji="1" sz="2400">
                  <a:solidFill>
                    <a:schemeClr val="tx1"/>
                  </a:solidFill>
                  <a:latin typeface="Times New Roman" pitchFamily="18" charset="0"/>
                </a:defRPr>
              </a:lvl2pPr>
              <a:lvl3pPr marL="1143000" indent="-228600" eaLnBrk="0" hangingPunct="0">
                <a:defRPr kumimoji="1" sz="2400">
                  <a:solidFill>
                    <a:schemeClr val="tx1"/>
                  </a:solidFill>
                  <a:latin typeface="Times New Roman" pitchFamily="18" charset="0"/>
                </a:defRPr>
              </a:lvl3pPr>
              <a:lvl4pPr marL="1600200" indent="-228600" eaLnBrk="0" hangingPunct="0">
                <a:defRPr kumimoji="1" sz="2400">
                  <a:solidFill>
                    <a:schemeClr val="tx1"/>
                  </a:solidFill>
                  <a:latin typeface="Times New Roman" pitchFamily="18" charset="0"/>
                </a:defRPr>
              </a:lvl4pPr>
              <a:lvl5pPr marL="2057400" indent="-228600" eaLnBrk="0" hangingPunct="0">
                <a:defRPr kumimoji="1" sz="2400">
                  <a:solidFill>
                    <a:schemeClr val="tx1"/>
                  </a:solidFill>
                  <a:latin typeface="Times New Roman" pitchFamily="18" charset="0"/>
                </a:defRPr>
              </a:lvl5pPr>
              <a:lvl6pPr marL="2514600" indent="-228600" eaLnBrk="0" fontAlgn="base" hangingPunct="0">
                <a:spcBef>
                  <a:spcPct val="0"/>
                </a:spcBef>
                <a:spcAft>
                  <a:spcPct val="0"/>
                </a:spcAft>
                <a:defRPr kumimoji="1" sz="2400">
                  <a:solidFill>
                    <a:schemeClr val="tx1"/>
                  </a:solidFill>
                  <a:latin typeface="Times New Roman" pitchFamily="18" charset="0"/>
                </a:defRPr>
              </a:lvl6pPr>
              <a:lvl7pPr marL="2971800" indent="-228600" eaLnBrk="0" fontAlgn="base" hangingPunct="0">
                <a:spcBef>
                  <a:spcPct val="0"/>
                </a:spcBef>
                <a:spcAft>
                  <a:spcPct val="0"/>
                </a:spcAft>
                <a:defRPr kumimoji="1" sz="2400">
                  <a:solidFill>
                    <a:schemeClr val="tx1"/>
                  </a:solidFill>
                  <a:latin typeface="Times New Roman" pitchFamily="18" charset="0"/>
                </a:defRPr>
              </a:lvl7pPr>
              <a:lvl8pPr marL="3429000" indent="-228600" eaLnBrk="0" fontAlgn="base" hangingPunct="0">
                <a:spcBef>
                  <a:spcPct val="0"/>
                </a:spcBef>
                <a:spcAft>
                  <a:spcPct val="0"/>
                </a:spcAft>
                <a:defRPr kumimoji="1" sz="2400">
                  <a:solidFill>
                    <a:schemeClr val="tx1"/>
                  </a:solidFill>
                  <a:latin typeface="Times New Roman" pitchFamily="18" charset="0"/>
                </a:defRPr>
              </a:lvl8pPr>
              <a:lvl9pPr marL="3886200" indent="-228600" eaLnBrk="0" fontAlgn="base" hangingPunct="0">
                <a:spcBef>
                  <a:spcPct val="0"/>
                </a:spcBef>
                <a:spcAft>
                  <a:spcPct val="0"/>
                </a:spcAft>
                <a:defRPr kumimoji="1" sz="2400">
                  <a:solidFill>
                    <a:schemeClr val="tx1"/>
                  </a:solidFill>
                  <a:latin typeface="Times New Roman" pitchFamily="18" charset="0"/>
                </a:defRPr>
              </a:lvl9pPr>
            </a:lstStyle>
            <a:p>
              <a:r>
                <a:rPr kumimoji="0" lang="fr-FR" altLang="fr-FR" sz="1400"/>
                <a:t>Ecrou</a:t>
              </a:r>
            </a:p>
          </p:txBody>
        </p:sp>
        <p:sp>
          <p:nvSpPr>
            <p:cNvPr id="31763" name="AutoShape 1039"/>
            <p:cNvSpPr>
              <a:spLocks/>
            </p:cNvSpPr>
            <p:nvPr/>
          </p:nvSpPr>
          <p:spPr bwMode="auto">
            <a:xfrm>
              <a:off x="1776" y="2928"/>
              <a:ext cx="491" cy="177"/>
            </a:xfrm>
            <a:prstGeom prst="callout2">
              <a:avLst>
                <a:gd name="adj1" fmla="val 54801"/>
                <a:gd name="adj2" fmla="val 109778"/>
                <a:gd name="adj3" fmla="val 54801"/>
                <a:gd name="adj4" fmla="val 198574"/>
                <a:gd name="adj5" fmla="val 194917"/>
                <a:gd name="adj6" fmla="val 287375"/>
              </a:avLst>
            </a:prstGeom>
            <a:noFill/>
            <a:ln w="9525">
              <a:solidFill>
                <a:srgbClr val="000000"/>
              </a:solidFill>
              <a:miter lim="800000"/>
              <a:headEnd type="none" w="sm" len="sm"/>
              <a:tailEnd type="triangle" w="sm" len="sm"/>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25400" tIns="25400" rIns="25400" bIns="25400"/>
            <a:lstStyle>
              <a:lvl1pPr eaLnBrk="0" hangingPunct="0">
                <a:defRPr kumimoji="1" sz="2400">
                  <a:solidFill>
                    <a:schemeClr val="tx1"/>
                  </a:solidFill>
                  <a:latin typeface="Times New Roman" pitchFamily="18" charset="0"/>
                </a:defRPr>
              </a:lvl1pPr>
              <a:lvl2pPr marL="742950" indent="-285750" eaLnBrk="0" hangingPunct="0">
                <a:defRPr kumimoji="1" sz="2400">
                  <a:solidFill>
                    <a:schemeClr val="tx1"/>
                  </a:solidFill>
                  <a:latin typeface="Times New Roman" pitchFamily="18" charset="0"/>
                </a:defRPr>
              </a:lvl2pPr>
              <a:lvl3pPr marL="1143000" indent="-228600" eaLnBrk="0" hangingPunct="0">
                <a:defRPr kumimoji="1" sz="2400">
                  <a:solidFill>
                    <a:schemeClr val="tx1"/>
                  </a:solidFill>
                  <a:latin typeface="Times New Roman" pitchFamily="18" charset="0"/>
                </a:defRPr>
              </a:lvl3pPr>
              <a:lvl4pPr marL="1600200" indent="-228600" eaLnBrk="0" hangingPunct="0">
                <a:defRPr kumimoji="1" sz="2400">
                  <a:solidFill>
                    <a:schemeClr val="tx1"/>
                  </a:solidFill>
                  <a:latin typeface="Times New Roman" pitchFamily="18" charset="0"/>
                </a:defRPr>
              </a:lvl4pPr>
              <a:lvl5pPr marL="2057400" indent="-228600" eaLnBrk="0" hangingPunct="0">
                <a:defRPr kumimoji="1" sz="2400">
                  <a:solidFill>
                    <a:schemeClr val="tx1"/>
                  </a:solidFill>
                  <a:latin typeface="Times New Roman" pitchFamily="18" charset="0"/>
                </a:defRPr>
              </a:lvl5pPr>
              <a:lvl6pPr marL="2514600" indent="-228600" eaLnBrk="0" fontAlgn="base" hangingPunct="0">
                <a:spcBef>
                  <a:spcPct val="0"/>
                </a:spcBef>
                <a:spcAft>
                  <a:spcPct val="0"/>
                </a:spcAft>
                <a:defRPr kumimoji="1" sz="2400">
                  <a:solidFill>
                    <a:schemeClr val="tx1"/>
                  </a:solidFill>
                  <a:latin typeface="Times New Roman" pitchFamily="18" charset="0"/>
                </a:defRPr>
              </a:lvl6pPr>
              <a:lvl7pPr marL="2971800" indent="-228600" eaLnBrk="0" fontAlgn="base" hangingPunct="0">
                <a:spcBef>
                  <a:spcPct val="0"/>
                </a:spcBef>
                <a:spcAft>
                  <a:spcPct val="0"/>
                </a:spcAft>
                <a:defRPr kumimoji="1" sz="2400">
                  <a:solidFill>
                    <a:schemeClr val="tx1"/>
                  </a:solidFill>
                  <a:latin typeface="Times New Roman" pitchFamily="18" charset="0"/>
                </a:defRPr>
              </a:lvl7pPr>
              <a:lvl8pPr marL="3429000" indent="-228600" eaLnBrk="0" fontAlgn="base" hangingPunct="0">
                <a:spcBef>
                  <a:spcPct val="0"/>
                </a:spcBef>
                <a:spcAft>
                  <a:spcPct val="0"/>
                </a:spcAft>
                <a:defRPr kumimoji="1" sz="2400">
                  <a:solidFill>
                    <a:schemeClr val="tx1"/>
                  </a:solidFill>
                  <a:latin typeface="Times New Roman" pitchFamily="18" charset="0"/>
                </a:defRPr>
              </a:lvl8pPr>
              <a:lvl9pPr marL="3886200" indent="-228600" eaLnBrk="0" fontAlgn="base" hangingPunct="0">
                <a:spcBef>
                  <a:spcPct val="0"/>
                </a:spcBef>
                <a:spcAft>
                  <a:spcPct val="0"/>
                </a:spcAft>
                <a:defRPr kumimoji="1" sz="2400">
                  <a:solidFill>
                    <a:schemeClr val="tx1"/>
                  </a:solidFill>
                  <a:latin typeface="Times New Roman" pitchFamily="18" charset="0"/>
                </a:defRPr>
              </a:lvl9pPr>
            </a:lstStyle>
            <a:p>
              <a:r>
                <a:rPr kumimoji="0" lang="fr-FR" altLang="fr-FR" sz="1400"/>
                <a:t>Corps</a:t>
              </a:r>
            </a:p>
          </p:txBody>
        </p:sp>
      </p:grpSp>
      <p:sp>
        <p:nvSpPr>
          <p:cNvPr id="31756" name="Rectangle 1040"/>
          <p:cNvSpPr>
            <a:spLocks noChangeArrowheads="1"/>
          </p:cNvSpPr>
          <p:nvPr/>
        </p:nvSpPr>
        <p:spPr bwMode="auto">
          <a:xfrm>
            <a:off x="3614738" y="215265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kumimoji="1" sz="2400">
                <a:solidFill>
                  <a:schemeClr val="tx1"/>
                </a:solidFill>
                <a:latin typeface="Times New Roman" pitchFamily="18" charset="0"/>
              </a:defRPr>
            </a:lvl1pPr>
            <a:lvl2pPr marL="742950" indent="-285750" eaLnBrk="0" hangingPunct="0">
              <a:defRPr kumimoji="1" sz="2400">
                <a:solidFill>
                  <a:schemeClr val="tx1"/>
                </a:solidFill>
                <a:latin typeface="Times New Roman" pitchFamily="18" charset="0"/>
              </a:defRPr>
            </a:lvl2pPr>
            <a:lvl3pPr marL="1143000" indent="-228600" eaLnBrk="0" hangingPunct="0">
              <a:defRPr kumimoji="1" sz="2400">
                <a:solidFill>
                  <a:schemeClr val="tx1"/>
                </a:solidFill>
                <a:latin typeface="Times New Roman" pitchFamily="18" charset="0"/>
              </a:defRPr>
            </a:lvl3pPr>
            <a:lvl4pPr marL="1600200" indent="-228600" eaLnBrk="0" hangingPunct="0">
              <a:defRPr kumimoji="1" sz="2400">
                <a:solidFill>
                  <a:schemeClr val="tx1"/>
                </a:solidFill>
                <a:latin typeface="Times New Roman" pitchFamily="18" charset="0"/>
              </a:defRPr>
            </a:lvl4pPr>
            <a:lvl5pPr marL="2057400" indent="-228600" eaLnBrk="0" hangingPunct="0">
              <a:defRPr kumimoji="1" sz="2400">
                <a:solidFill>
                  <a:schemeClr val="tx1"/>
                </a:solidFill>
                <a:latin typeface="Times New Roman" pitchFamily="18" charset="0"/>
              </a:defRPr>
            </a:lvl5pPr>
            <a:lvl6pPr marL="2514600" indent="-228600" eaLnBrk="0" fontAlgn="base" hangingPunct="0">
              <a:spcBef>
                <a:spcPct val="0"/>
              </a:spcBef>
              <a:spcAft>
                <a:spcPct val="0"/>
              </a:spcAft>
              <a:defRPr kumimoji="1" sz="2400">
                <a:solidFill>
                  <a:schemeClr val="tx1"/>
                </a:solidFill>
                <a:latin typeface="Times New Roman" pitchFamily="18" charset="0"/>
              </a:defRPr>
            </a:lvl6pPr>
            <a:lvl7pPr marL="2971800" indent="-228600" eaLnBrk="0" fontAlgn="base" hangingPunct="0">
              <a:spcBef>
                <a:spcPct val="0"/>
              </a:spcBef>
              <a:spcAft>
                <a:spcPct val="0"/>
              </a:spcAft>
              <a:defRPr kumimoji="1" sz="2400">
                <a:solidFill>
                  <a:schemeClr val="tx1"/>
                </a:solidFill>
                <a:latin typeface="Times New Roman" pitchFamily="18" charset="0"/>
              </a:defRPr>
            </a:lvl7pPr>
            <a:lvl8pPr marL="3429000" indent="-228600" eaLnBrk="0" fontAlgn="base" hangingPunct="0">
              <a:spcBef>
                <a:spcPct val="0"/>
              </a:spcBef>
              <a:spcAft>
                <a:spcPct val="0"/>
              </a:spcAft>
              <a:defRPr kumimoji="1" sz="2400">
                <a:solidFill>
                  <a:schemeClr val="tx1"/>
                </a:solidFill>
                <a:latin typeface="Times New Roman" pitchFamily="18" charset="0"/>
              </a:defRPr>
            </a:lvl8pPr>
            <a:lvl9pPr marL="3886200" indent="-228600" eaLnBrk="0" fontAlgn="base" hangingPunct="0">
              <a:spcBef>
                <a:spcPct val="0"/>
              </a:spcBef>
              <a:spcAft>
                <a:spcPct val="0"/>
              </a:spcAft>
              <a:defRPr kumimoji="1" sz="2400">
                <a:solidFill>
                  <a:schemeClr val="tx1"/>
                </a:solidFill>
                <a:latin typeface="Times New Roman" pitchFamily="18" charset="0"/>
              </a:defRPr>
            </a:lvl9pPr>
          </a:lstStyle>
          <a:p>
            <a:pPr eaLnBrk="1" hangingPunct="1"/>
            <a:endParaRPr lang="fr-FR" altLang="fr-FR"/>
          </a:p>
        </p:txBody>
      </p:sp>
      <p:sp>
        <p:nvSpPr>
          <p:cNvPr id="31757" name="Rectangle 1041"/>
          <p:cNvSpPr>
            <a:spLocks noChangeArrowheads="1"/>
          </p:cNvSpPr>
          <p:nvPr/>
        </p:nvSpPr>
        <p:spPr bwMode="auto">
          <a:xfrm>
            <a:off x="3138488" y="2471738"/>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kumimoji="1" sz="2400">
                <a:solidFill>
                  <a:schemeClr val="tx1"/>
                </a:solidFill>
                <a:latin typeface="Times New Roman" pitchFamily="18" charset="0"/>
              </a:defRPr>
            </a:lvl1pPr>
            <a:lvl2pPr marL="742950" indent="-285750" eaLnBrk="0" hangingPunct="0">
              <a:defRPr kumimoji="1" sz="2400">
                <a:solidFill>
                  <a:schemeClr val="tx1"/>
                </a:solidFill>
                <a:latin typeface="Times New Roman" pitchFamily="18" charset="0"/>
              </a:defRPr>
            </a:lvl2pPr>
            <a:lvl3pPr marL="1143000" indent="-228600" eaLnBrk="0" hangingPunct="0">
              <a:defRPr kumimoji="1" sz="2400">
                <a:solidFill>
                  <a:schemeClr val="tx1"/>
                </a:solidFill>
                <a:latin typeface="Times New Roman" pitchFamily="18" charset="0"/>
              </a:defRPr>
            </a:lvl3pPr>
            <a:lvl4pPr marL="1600200" indent="-228600" eaLnBrk="0" hangingPunct="0">
              <a:defRPr kumimoji="1" sz="2400">
                <a:solidFill>
                  <a:schemeClr val="tx1"/>
                </a:solidFill>
                <a:latin typeface="Times New Roman" pitchFamily="18" charset="0"/>
              </a:defRPr>
            </a:lvl4pPr>
            <a:lvl5pPr marL="2057400" indent="-228600" eaLnBrk="0" hangingPunct="0">
              <a:defRPr kumimoji="1" sz="2400">
                <a:solidFill>
                  <a:schemeClr val="tx1"/>
                </a:solidFill>
                <a:latin typeface="Times New Roman" pitchFamily="18" charset="0"/>
              </a:defRPr>
            </a:lvl5pPr>
            <a:lvl6pPr marL="2514600" indent="-228600" eaLnBrk="0" fontAlgn="base" hangingPunct="0">
              <a:spcBef>
                <a:spcPct val="0"/>
              </a:spcBef>
              <a:spcAft>
                <a:spcPct val="0"/>
              </a:spcAft>
              <a:defRPr kumimoji="1" sz="2400">
                <a:solidFill>
                  <a:schemeClr val="tx1"/>
                </a:solidFill>
                <a:latin typeface="Times New Roman" pitchFamily="18" charset="0"/>
              </a:defRPr>
            </a:lvl6pPr>
            <a:lvl7pPr marL="2971800" indent="-228600" eaLnBrk="0" fontAlgn="base" hangingPunct="0">
              <a:spcBef>
                <a:spcPct val="0"/>
              </a:spcBef>
              <a:spcAft>
                <a:spcPct val="0"/>
              </a:spcAft>
              <a:defRPr kumimoji="1" sz="2400">
                <a:solidFill>
                  <a:schemeClr val="tx1"/>
                </a:solidFill>
                <a:latin typeface="Times New Roman" pitchFamily="18" charset="0"/>
              </a:defRPr>
            </a:lvl7pPr>
            <a:lvl8pPr marL="3429000" indent="-228600" eaLnBrk="0" fontAlgn="base" hangingPunct="0">
              <a:spcBef>
                <a:spcPct val="0"/>
              </a:spcBef>
              <a:spcAft>
                <a:spcPct val="0"/>
              </a:spcAft>
              <a:defRPr kumimoji="1" sz="2400">
                <a:solidFill>
                  <a:schemeClr val="tx1"/>
                </a:solidFill>
                <a:latin typeface="Times New Roman" pitchFamily="18" charset="0"/>
              </a:defRPr>
            </a:lvl8pPr>
            <a:lvl9pPr marL="3886200" indent="-228600" eaLnBrk="0" fontAlgn="base" hangingPunct="0">
              <a:spcBef>
                <a:spcPct val="0"/>
              </a:spcBef>
              <a:spcAft>
                <a:spcPct val="0"/>
              </a:spcAft>
              <a:defRPr kumimoji="1" sz="2400">
                <a:solidFill>
                  <a:schemeClr val="tx1"/>
                </a:solidFill>
                <a:latin typeface="Times New Roman" pitchFamily="18" charset="0"/>
              </a:defRPr>
            </a:lvl9pPr>
          </a:lstStyle>
          <a:p>
            <a:pPr eaLnBrk="1" hangingPunct="1"/>
            <a:endParaRPr lang="fr-FR" altLang="fr-FR"/>
          </a:p>
        </p:txBody>
      </p:sp>
      <p:sp>
        <p:nvSpPr>
          <p:cNvPr id="144402" name="AutoShape 1042">
            <a:hlinkClick r:id="rId5" action="ppaction://hlinksldjump" highlightClick="1"/>
          </p:cNvPr>
          <p:cNvSpPr>
            <a:spLocks noChangeAspect="1" noChangeArrowheads="1"/>
          </p:cNvSpPr>
          <p:nvPr/>
        </p:nvSpPr>
        <p:spPr bwMode="auto">
          <a:xfrm>
            <a:off x="8229600" y="5943600"/>
            <a:ext cx="385763" cy="347663"/>
          </a:xfrm>
          <a:prstGeom prst="actionButtonBackPrevious">
            <a:avLst/>
          </a:prstGeom>
          <a:solidFill>
            <a:srgbClr val="969696"/>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2400">
                <a:solidFill>
                  <a:schemeClr val="tx1"/>
                </a:solidFill>
                <a:latin typeface="Times New Roman" pitchFamily="18" charset="0"/>
              </a:defRPr>
            </a:lvl1pPr>
            <a:lvl2pPr marL="742950" indent="-285750" eaLnBrk="0" hangingPunct="0">
              <a:defRPr kumimoji="1" sz="2400">
                <a:solidFill>
                  <a:schemeClr val="tx1"/>
                </a:solidFill>
                <a:latin typeface="Times New Roman" pitchFamily="18" charset="0"/>
              </a:defRPr>
            </a:lvl2pPr>
            <a:lvl3pPr marL="1143000" indent="-228600" eaLnBrk="0" hangingPunct="0">
              <a:defRPr kumimoji="1" sz="2400">
                <a:solidFill>
                  <a:schemeClr val="tx1"/>
                </a:solidFill>
                <a:latin typeface="Times New Roman" pitchFamily="18" charset="0"/>
              </a:defRPr>
            </a:lvl3pPr>
            <a:lvl4pPr marL="1600200" indent="-228600" eaLnBrk="0" hangingPunct="0">
              <a:defRPr kumimoji="1" sz="2400">
                <a:solidFill>
                  <a:schemeClr val="tx1"/>
                </a:solidFill>
                <a:latin typeface="Times New Roman" pitchFamily="18" charset="0"/>
              </a:defRPr>
            </a:lvl4pPr>
            <a:lvl5pPr marL="2057400" indent="-228600" eaLnBrk="0" hangingPunct="0">
              <a:defRPr kumimoji="1" sz="2400">
                <a:solidFill>
                  <a:schemeClr val="tx1"/>
                </a:solidFill>
                <a:latin typeface="Times New Roman" pitchFamily="18" charset="0"/>
              </a:defRPr>
            </a:lvl5pPr>
            <a:lvl6pPr marL="2514600" indent="-228600" eaLnBrk="0" fontAlgn="base" hangingPunct="0">
              <a:spcBef>
                <a:spcPct val="0"/>
              </a:spcBef>
              <a:spcAft>
                <a:spcPct val="0"/>
              </a:spcAft>
              <a:defRPr kumimoji="1" sz="2400">
                <a:solidFill>
                  <a:schemeClr val="tx1"/>
                </a:solidFill>
                <a:latin typeface="Times New Roman" pitchFamily="18" charset="0"/>
              </a:defRPr>
            </a:lvl6pPr>
            <a:lvl7pPr marL="2971800" indent="-228600" eaLnBrk="0" fontAlgn="base" hangingPunct="0">
              <a:spcBef>
                <a:spcPct val="0"/>
              </a:spcBef>
              <a:spcAft>
                <a:spcPct val="0"/>
              </a:spcAft>
              <a:defRPr kumimoji="1" sz="2400">
                <a:solidFill>
                  <a:schemeClr val="tx1"/>
                </a:solidFill>
                <a:latin typeface="Times New Roman" pitchFamily="18" charset="0"/>
              </a:defRPr>
            </a:lvl7pPr>
            <a:lvl8pPr marL="3429000" indent="-228600" eaLnBrk="0" fontAlgn="base" hangingPunct="0">
              <a:spcBef>
                <a:spcPct val="0"/>
              </a:spcBef>
              <a:spcAft>
                <a:spcPct val="0"/>
              </a:spcAft>
              <a:defRPr kumimoji="1" sz="2400">
                <a:solidFill>
                  <a:schemeClr val="tx1"/>
                </a:solidFill>
                <a:latin typeface="Times New Roman" pitchFamily="18" charset="0"/>
              </a:defRPr>
            </a:lvl8pPr>
            <a:lvl9pPr marL="3886200" indent="-228600" eaLnBrk="0" fontAlgn="base" hangingPunct="0">
              <a:spcBef>
                <a:spcPct val="0"/>
              </a:spcBef>
              <a:spcAft>
                <a:spcPct val="0"/>
              </a:spcAft>
              <a:defRPr kumimoji="1" sz="2400">
                <a:solidFill>
                  <a:schemeClr val="tx1"/>
                </a:solidFill>
                <a:latin typeface="Times New Roman" pitchFamily="18" charset="0"/>
              </a:defRPr>
            </a:lvl9pPr>
          </a:lstStyle>
          <a:p>
            <a:pPr eaLnBrk="1" hangingPunct="1"/>
            <a:endParaRPr lang="fr-FR" altLang="fr-FR"/>
          </a:p>
        </p:txBody>
      </p:sp>
      <p:sp>
        <p:nvSpPr>
          <p:cNvPr id="144403" name="Rectangle 1043"/>
          <p:cNvSpPr>
            <a:spLocks noGrp="1" noChangeArrowheads="1"/>
          </p:cNvSpPr>
          <p:nvPr>
            <p:ph type="title"/>
          </p:nvPr>
        </p:nvSpPr>
        <p:spPr/>
        <p:txBody>
          <a:bodyPr/>
          <a:lstStyle/>
          <a:p>
            <a:pPr eaLnBrk="1" hangingPunct="1">
              <a:defRPr/>
            </a:pPr>
            <a:endParaRPr lang="fr-FR" smtClean="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5" fill="hold" nodeType="clickEffect">
                                  <p:stCondLst>
                                    <p:cond delay="0"/>
                                  </p:stCondLst>
                                  <p:childTnLst>
                                    <p:set>
                                      <p:cBhvr>
                                        <p:cTn id="6" dur="1" fill="hold">
                                          <p:stCondLst>
                                            <p:cond delay="0"/>
                                          </p:stCondLst>
                                        </p:cTn>
                                        <p:tgtEl>
                                          <p:spTgt spid="144395"/>
                                        </p:tgtEl>
                                        <p:attrNameLst>
                                          <p:attrName>style.visibility</p:attrName>
                                        </p:attrNameLst>
                                      </p:cBhvr>
                                      <p:to>
                                        <p:strVal val="visible"/>
                                      </p:to>
                                    </p:set>
                                    <p:animEffect transition="in" filter="blinds(vertical)">
                                      <p:cBhvr>
                                        <p:cTn id="7" dur="500"/>
                                        <p:tgtEl>
                                          <p:spTgt spid="144395"/>
                                        </p:tgtEl>
                                      </p:cBhvr>
                                    </p:animEffect>
                                  </p:childTnLst>
                                </p:cTn>
                              </p:par>
                            </p:childTnLst>
                          </p:cTn>
                        </p:par>
                        <p:par>
                          <p:cTn id="8" fill="hold" nodeType="afterGroup">
                            <p:stCondLst>
                              <p:cond delay="500"/>
                            </p:stCondLst>
                            <p:childTnLst>
                              <p:par>
                                <p:cTn id="9" presetID="2" presetClass="entr" presetSubtype="2" fill="hold" grpId="0" nodeType="afterEffect">
                                  <p:stCondLst>
                                    <p:cond delay="0"/>
                                  </p:stCondLst>
                                  <p:childTnLst>
                                    <p:set>
                                      <p:cBhvr>
                                        <p:cTn id="10" dur="1" fill="hold">
                                          <p:stCondLst>
                                            <p:cond delay="0"/>
                                          </p:stCondLst>
                                        </p:cTn>
                                        <p:tgtEl>
                                          <p:spTgt spid="144402"/>
                                        </p:tgtEl>
                                        <p:attrNameLst>
                                          <p:attrName>style.visibility</p:attrName>
                                        </p:attrNameLst>
                                      </p:cBhvr>
                                      <p:to>
                                        <p:strVal val="visible"/>
                                      </p:to>
                                    </p:set>
                                    <p:anim calcmode="lin" valueType="num">
                                      <p:cBhvr additive="base">
                                        <p:cTn id="11" dur="500" fill="hold"/>
                                        <p:tgtEl>
                                          <p:spTgt spid="144402"/>
                                        </p:tgtEl>
                                        <p:attrNameLst>
                                          <p:attrName>ppt_x</p:attrName>
                                        </p:attrNameLst>
                                      </p:cBhvr>
                                      <p:tavLst>
                                        <p:tav tm="0">
                                          <p:val>
                                            <p:strVal val="1+#ppt_w/2"/>
                                          </p:val>
                                        </p:tav>
                                        <p:tav tm="100000">
                                          <p:val>
                                            <p:strVal val="#ppt_x"/>
                                          </p:val>
                                        </p:tav>
                                      </p:tavLst>
                                    </p:anim>
                                    <p:anim calcmode="lin" valueType="num">
                                      <p:cBhvr additive="base">
                                        <p:cTn id="12" dur="500" fill="hold"/>
                                        <p:tgtEl>
                                          <p:spTgt spid="14440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4402" grpId="0" animBg="1"/>
    </p:bldLst>
  </p:timing>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2770" name="Rectangle 2050"/>
          <p:cNvSpPr>
            <a:spLocks noChangeArrowheads="1"/>
          </p:cNvSpPr>
          <p:nvPr/>
        </p:nvSpPr>
        <p:spPr bwMode="auto">
          <a:xfrm>
            <a:off x="3130550" y="2671763"/>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kumimoji="1" sz="2400">
                <a:solidFill>
                  <a:schemeClr val="tx1"/>
                </a:solidFill>
                <a:latin typeface="Times New Roman" pitchFamily="18" charset="0"/>
              </a:defRPr>
            </a:lvl1pPr>
            <a:lvl2pPr marL="742950" indent="-285750" eaLnBrk="0" hangingPunct="0">
              <a:defRPr kumimoji="1" sz="2400">
                <a:solidFill>
                  <a:schemeClr val="tx1"/>
                </a:solidFill>
                <a:latin typeface="Times New Roman" pitchFamily="18" charset="0"/>
              </a:defRPr>
            </a:lvl2pPr>
            <a:lvl3pPr marL="1143000" indent="-228600" eaLnBrk="0" hangingPunct="0">
              <a:defRPr kumimoji="1" sz="2400">
                <a:solidFill>
                  <a:schemeClr val="tx1"/>
                </a:solidFill>
                <a:latin typeface="Times New Roman" pitchFamily="18" charset="0"/>
              </a:defRPr>
            </a:lvl3pPr>
            <a:lvl4pPr marL="1600200" indent="-228600" eaLnBrk="0" hangingPunct="0">
              <a:defRPr kumimoji="1" sz="2400">
                <a:solidFill>
                  <a:schemeClr val="tx1"/>
                </a:solidFill>
                <a:latin typeface="Times New Roman" pitchFamily="18" charset="0"/>
              </a:defRPr>
            </a:lvl4pPr>
            <a:lvl5pPr marL="2057400" indent="-228600" eaLnBrk="0" hangingPunct="0">
              <a:defRPr kumimoji="1" sz="2400">
                <a:solidFill>
                  <a:schemeClr val="tx1"/>
                </a:solidFill>
                <a:latin typeface="Times New Roman" pitchFamily="18" charset="0"/>
              </a:defRPr>
            </a:lvl5pPr>
            <a:lvl6pPr marL="2514600" indent="-228600" eaLnBrk="0" fontAlgn="base" hangingPunct="0">
              <a:spcBef>
                <a:spcPct val="0"/>
              </a:spcBef>
              <a:spcAft>
                <a:spcPct val="0"/>
              </a:spcAft>
              <a:defRPr kumimoji="1" sz="2400">
                <a:solidFill>
                  <a:schemeClr val="tx1"/>
                </a:solidFill>
                <a:latin typeface="Times New Roman" pitchFamily="18" charset="0"/>
              </a:defRPr>
            </a:lvl6pPr>
            <a:lvl7pPr marL="2971800" indent="-228600" eaLnBrk="0" fontAlgn="base" hangingPunct="0">
              <a:spcBef>
                <a:spcPct val="0"/>
              </a:spcBef>
              <a:spcAft>
                <a:spcPct val="0"/>
              </a:spcAft>
              <a:defRPr kumimoji="1" sz="2400">
                <a:solidFill>
                  <a:schemeClr val="tx1"/>
                </a:solidFill>
                <a:latin typeface="Times New Roman" pitchFamily="18" charset="0"/>
              </a:defRPr>
            </a:lvl7pPr>
            <a:lvl8pPr marL="3429000" indent="-228600" eaLnBrk="0" fontAlgn="base" hangingPunct="0">
              <a:spcBef>
                <a:spcPct val="0"/>
              </a:spcBef>
              <a:spcAft>
                <a:spcPct val="0"/>
              </a:spcAft>
              <a:defRPr kumimoji="1" sz="2400">
                <a:solidFill>
                  <a:schemeClr val="tx1"/>
                </a:solidFill>
                <a:latin typeface="Times New Roman" pitchFamily="18" charset="0"/>
              </a:defRPr>
            </a:lvl8pPr>
            <a:lvl9pPr marL="3886200" indent="-228600" eaLnBrk="0" fontAlgn="base" hangingPunct="0">
              <a:spcBef>
                <a:spcPct val="0"/>
              </a:spcBef>
              <a:spcAft>
                <a:spcPct val="0"/>
              </a:spcAft>
              <a:defRPr kumimoji="1" sz="2400">
                <a:solidFill>
                  <a:schemeClr val="tx1"/>
                </a:solidFill>
                <a:latin typeface="Times New Roman" pitchFamily="18" charset="0"/>
              </a:defRPr>
            </a:lvl9pPr>
          </a:lstStyle>
          <a:p>
            <a:pPr eaLnBrk="1" hangingPunct="1"/>
            <a:endParaRPr lang="fr-FR" altLang="fr-FR"/>
          </a:p>
        </p:txBody>
      </p:sp>
      <p:sp>
        <p:nvSpPr>
          <p:cNvPr id="32771" name="Rectangle 2051"/>
          <p:cNvSpPr>
            <a:spLocks noChangeArrowheads="1"/>
          </p:cNvSpPr>
          <p:nvPr/>
        </p:nvSpPr>
        <p:spPr bwMode="auto">
          <a:xfrm>
            <a:off x="3295650" y="2471738"/>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kumimoji="1" sz="2400">
                <a:solidFill>
                  <a:schemeClr val="tx1"/>
                </a:solidFill>
                <a:latin typeface="Times New Roman" pitchFamily="18" charset="0"/>
              </a:defRPr>
            </a:lvl1pPr>
            <a:lvl2pPr marL="742950" indent="-285750" eaLnBrk="0" hangingPunct="0">
              <a:defRPr kumimoji="1" sz="2400">
                <a:solidFill>
                  <a:schemeClr val="tx1"/>
                </a:solidFill>
                <a:latin typeface="Times New Roman" pitchFamily="18" charset="0"/>
              </a:defRPr>
            </a:lvl2pPr>
            <a:lvl3pPr marL="1143000" indent="-228600" eaLnBrk="0" hangingPunct="0">
              <a:defRPr kumimoji="1" sz="2400">
                <a:solidFill>
                  <a:schemeClr val="tx1"/>
                </a:solidFill>
                <a:latin typeface="Times New Roman" pitchFamily="18" charset="0"/>
              </a:defRPr>
            </a:lvl3pPr>
            <a:lvl4pPr marL="1600200" indent="-228600" eaLnBrk="0" hangingPunct="0">
              <a:defRPr kumimoji="1" sz="2400">
                <a:solidFill>
                  <a:schemeClr val="tx1"/>
                </a:solidFill>
                <a:latin typeface="Times New Roman" pitchFamily="18" charset="0"/>
              </a:defRPr>
            </a:lvl4pPr>
            <a:lvl5pPr marL="2057400" indent="-228600" eaLnBrk="0" hangingPunct="0">
              <a:defRPr kumimoji="1" sz="2400">
                <a:solidFill>
                  <a:schemeClr val="tx1"/>
                </a:solidFill>
                <a:latin typeface="Times New Roman" pitchFamily="18" charset="0"/>
              </a:defRPr>
            </a:lvl5pPr>
            <a:lvl6pPr marL="2514600" indent="-228600" eaLnBrk="0" fontAlgn="base" hangingPunct="0">
              <a:spcBef>
                <a:spcPct val="0"/>
              </a:spcBef>
              <a:spcAft>
                <a:spcPct val="0"/>
              </a:spcAft>
              <a:defRPr kumimoji="1" sz="2400">
                <a:solidFill>
                  <a:schemeClr val="tx1"/>
                </a:solidFill>
                <a:latin typeface="Times New Roman" pitchFamily="18" charset="0"/>
              </a:defRPr>
            </a:lvl6pPr>
            <a:lvl7pPr marL="2971800" indent="-228600" eaLnBrk="0" fontAlgn="base" hangingPunct="0">
              <a:spcBef>
                <a:spcPct val="0"/>
              </a:spcBef>
              <a:spcAft>
                <a:spcPct val="0"/>
              </a:spcAft>
              <a:defRPr kumimoji="1" sz="2400">
                <a:solidFill>
                  <a:schemeClr val="tx1"/>
                </a:solidFill>
                <a:latin typeface="Times New Roman" pitchFamily="18" charset="0"/>
              </a:defRPr>
            </a:lvl7pPr>
            <a:lvl8pPr marL="3429000" indent="-228600" eaLnBrk="0" fontAlgn="base" hangingPunct="0">
              <a:spcBef>
                <a:spcPct val="0"/>
              </a:spcBef>
              <a:spcAft>
                <a:spcPct val="0"/>
              </a:spcAft>
              <a:defRPr kumimoji="1" sz="2400">
                <a:solidFill>
                  <a:schemeClr val="tx1"/>
                </a:solidFill>
                <a:latin typeface="Times New Roman" pitchFamily="18" charset="0"/>
              </a:defRPr>
            </a:lvl8pPr>
            <a:lvl9pPr marL="3886200" indent="-228600" eaLnBrk="0" fontAlgn="base" hangingPunct="0">
              <a:spcBef>
                <a:spcPct val="0"/>
              </a:spcBef>
              <a:spcAft>
                <a:spcPct val="0"/>
              </a:spcAft>
              <a:defRPr kumimoji="1" sz="2400">
                <a:solidFill>
                  <a:schemeClr val="tx1"/>
                </a:solidFill>
                <a:latin typeface="Times New Roman" pitchFamily="18" charset="0"/>
              </a:defRPr>
            </a:lvl9pPr>
          </a:lstStyle>
          <a:p>
            <a:pPr eaLnBrk="1" hangingPunct="1"/>
            <a:endParaRPr lang="fr-FR" altLang="fr-FR"/>
          </a:p>
        </p:txBody>
      </p:sp>
      <p:sp>
        <p:nvSpPr>
          <p:cNvPr id="32772" name="Rectangle 2052"/>
          <p:cNvSpPr>
            <a:spLocks noChangeArrowheads="1"/>
          </p:cNvSpPr>
          <p:nvPr/>
        </p:nvSpPr>
        <p:spPr bwMode="auto">
          <a:xfrm>
            <a:off x="2660650" y="271145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kumimoji="1" sz="2400">
                <a:solidFill>
                  <a:schemeClr val="tx1"/>
                </a:solidFill>
                <a:latin typeface="Times New Roman" pitchFamily="18" charset="0"/>
              </a:defRPr>
            </a:lvl1pPr>
            <a:lvl2pPr marL="742950" indent="-285750" eaLnBrk="0" hangingPunct="0">
              <a:defRPr kumimoji="1" sz="2400">
                <a:solidFill>
                  <a:schemeClr val="tx1"/>
                </a:solidFill>
                <a:latin typeface="Times New Roman" pitchFamily="18" charset="0"/>
              </a:defRPr>
            </a:lvl2pPr>
            <a:lvl3pPr marL="1143000" indent="-228600" eaLnBrk="0" hangingPunct="0">
              <a:defRPr kumimoji="1" sz="2400">
                <a:solidFill>
                  <a:schemeClr val="tx1"/>
                </a:solidFill>
                <a:latin typeface="Times New Roman" pitchFamily="18" charset="0"/>
              </a:defRPr>
            </a:lvl3pPr>
            <a:lvl4pPr marL="1600200" indent="-228600" eaLnBrk="0" hangingPunct="0">
              <a:defRPr kumimoji="1" sz="2400">
                <a:solidFill>
                  <a:schemeClr val="tx1"/>
                </a:solidFill>
                <a:latin typeface="Times New Roman" pitchFamily="18" charset="0"/>
              </a:defRPr>
            </a:lvl4pPr>
            <a:lvl5pPr marL="2057400" indent="-228600" eaLnBrk="0" hangingPunct="0">
              <a:defRPr kumimoji="1" sz="2400">
                <a:solidFill>
                  <a:schemeClr val="tx1"/>
                </a:solidFill>
                <a:latin typeface="Times New Roman" pitchFamily="18" charset="0"/>
              </a:defRPr>
            </a:lvl5pPr>
            <a:lvl6pPr marL="2514600" indent="-228600" eaLnBrk="0" fontAlgn="base" hangingPunct="0">
              <a:spcBef>
                <a:spcPct val="0"/>
              </a:spcBef>
              <a:spcAft>
                <a:spcPct val="0"/>
              </a:spcAft>
              <a:defRPr kumimoji="1" sz="2400">
                <a:solidFill>
                  <a:schemeClr val="tx1"/>
                </a:solidFill>
                <a:latin typeface="Times New Roman" pitchFamily="18" charset="0"/>
              </a:defRPr>
            </a:lvl6pPr>
            <a:lvl7pPr marL="2971800" indent="-228600" eaLnBrk="0" fontAlgn="base" hangingPunct="0">
              <a:spcBef>
                <a:spcPct val="0"/>
              </a:spcBef>
              <a:spcAft>
                <a:spcPct val="0"/>
              </a:spcAft>
              <a:defRPr kumimoji="1" sz="2400">
                <a:solidFill>
                  <a:schemeClr val="tx1"/>
                </a:solidFill>
                <a:latin typeface="Times New Roman" pitchFamily="18" charset="0"/>
              </a:defRPr>
            </a:lvl7pPr>
            <a:lvl8pPr marL="3429000" indent="-228600" eaLnBrk="0" fontAlgn="base" hangingPunct="0">
              <a:spcBef>
                <a:spcPct val="0"/>
              </a:spcBef>
              <a:spcAft>
                <a:spcPct val="0"/>
              </a:spcAft>
              <a:defRPr kumimoji="1" sz="2400">
                <a:solidFill>
                  <a:schemeClr val="tx1"/>
                </a:solidFill>
                <a:latin typeface="Times New Roman" pitchFamily="18" charset="0"/>
              </a:defRPr>
            </a:lvl8pPr>
            <a:lvl9pPr marL="3886200" indent="-228600" eaLnBrk="0" fontAlgn="base" hangingPunct="0">
              <a:spcBef>
                <a:spcPct val="0"/>
              </a:spcBef>
              <a:spcAft>
                <a:spcPct val="0"/>
              </a:spcAft>
              <a:defRPr kumimoji="1" sz="2400">
                <a:solidFill>
                  <a:schemeClr val="tx1"/>
                </a:solidFill>
                <a:latin typeface="Times New Roman" pitchFamily="18" charset="0"/>
              </a:defRPr>
            </a:lvl9pPr>
          </a:lstStyle>
          <a:p>
            <a:pPr eaLnBrk="1" hangingPunct="1"/>
            <a:endParaRPr lang="fr-FR" altLang="fr-FR"/>
          </a:p>
        </p:txBody>
      </p:sp>
      <p:sp>
        <p:nvSpPr>
          <p:cNvPr id="32773" name="Text Box 2053"/>
          <p:cNvSpPr txBox="1">
            <a:spLocks noChangeArrowheads="1"/>
          </p:cNvSpPr>
          <p:nvPr/>
        </p:nvSpPr>
        <p:spPr bwMode="auto">
          <a:xfrm>
            <a:off x="406400" y="285750"/>
            <a:ext cx="6197600" cy="342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kumimoji="1" sz="2400">
                <a:solidFill>
                  <a:schemeClr val="tx1"/>
                </a:solidFill>
                <a:latin typeface="Times New Roman" pitchFamily="18" charset="0"/>
              </a:defRPr>
            </a:lvl1pPr>
            <a:lvl2pPr marL="742950" indent="-285750" eaLnBrk="0" hangingPunct="0">
              <a:defRPr kumimoji="1" sz="2400">
                <a:solidFill>
                  <a:schemeClr val="tx1"/>
                </a:solidFill>
                <a:latin typeface="Times New Roman" pitchFamily="18" charset="0"/>
              </a:defRPr>
            </a:lvl2pPr>
            <a:lvl3pPr marL="1143000" indent="-228600" eaLnBrk="0" hangingPunct="0">
              <a:defRPr kumimoji="1" sz="2400">
                <a:solidFill>
                  <a:schemeClr val="tx1"/>
                </a:solidFill>
                <a:latin typeface="Times New Roman" pitchFamily="18" charset="0"/>
              </a:defRPr>
            </a:lvl3pPr>
            <a:lvl4pPr marL="1600200" indent="-228600" eaLnBrk="0" hangingPunct="0">
              <a:defRPr kumimoji="1" sz="2400">
                <a:solidFill>
                  <a:schemeClr val="tx1"/>
                </a:solidFill>
                <a:latin typeface="Times New Roman" pitchFamily="18" charset="0"/>
              </a:defRPr>
            </a:lvl4pPr>
            <a:lvl5pPr marL="2057400" indent="-228600" eaLnBrk="0" hangingPunct="0">
              <a:defRPr kumimoji="1" sz="2400">
                <a:solidFill>
                  <a:schemeClr val="tx1"/>
                </a:solidFill>
                <a:latin typeface="Times New Roman" pitchFamily="18" charset="0"/>
              </a:defRPr>
            </a:lvl5pPr>
            <a:lvl6pPr marL="2514600" indent="-228600" eaLnBrk="0" fontAlgn="base" hangingPunct="0">
              <a:spcBef>
                <a:spcPct val="0"/>
              </a:spcBef>
              <a:spcAft>
                <a:spcPct val="0"/>
              </a:spcAft>
              <a:defRPr kumimoji="1" sz="2400">
                <a:solidFill>
                  <a:schemeClr val="tx1"/>
                </a:solidFill>
                <a:latin typeface="Times New Roman" pitchFamily="18" charset="0"/>
              </a:defRPr>
            </a:lvl6pPr>
            <a:lvl7pPr marL="2971800" indent="-228600" eaLnBrk="0" fontAlgn="base" hangingPunct="0">
              <a:spcBef>
                <a:spcPct val="0"/>
              </a:spcBef>
              <a:spcAft>
                <a:spcPct val="0"/>
              </a:spcAft>
              <a:defRPr kumimoji="1" sz="2400">
                <a:solidFill>
                  <a:schemeClr val="tx1"/>
                </a:solidFill>
                <a:latin typeface="Times New Roman" pitchFamily="18" charset="0"/>
              </a:defRPr>
            </a:lvl7pPr>
            <a:lvl8pPr marL="3429000" indent="-228600" eaLnBrk="0" fontAlgn="base" hangingPunct="0">
              <a:spcBef>
                <a:spcPct val="0"/>
              </a:spcBef>
              <a:spcAft>
                <a:spcPct val="0"/>
              </a:spcAft>
              <a:defRPr kumimoji="1" sz="2400">
                <a:solidFill>
                  <a:schemeClr val="tx1"/>
                </a:solidFill>
                <a:latin typeface="Times New Roman" pitchFamily="18" charset="0"/>
              </a:defRPr>
            </a:lvl8pPr>
            <a:lvl9pPr marL="3886200" indent="-228600" eaLnBrk="0" fontAlgn="base" hangingPunct="0">
              <a:spcBef>
                <a:spcPct val="0"/>
              </a:spcBef>
              <a:spcAft>
                <a:spcPct val="0"/>
              </a:spcAft>
              <a:defRPr kumimoji="1" sz="2400">
                <a:solidFill>
                  <a:schemeClr val="tx1"/>
                </a:solidFill>
                <a:latin typeface="Times New Roman" pitchFamily="18" charset="0"/>
              </a:defRPr>
            </a:lvl9pPr>
          </a:lstStyle>
          <a:p>
            <a:pPr eaLnBrk="1" hangingPunct="1">
              <a:spcBef>
                <a:spcPct val="50000"/>
              </a:spcBef>
            </a:pPr>
            <a:endParaRPr lang="fr-FR" altLang="fr-FR"/>
          </a:p>
        </p:txBody>
      </p:sp>
      <p:sp>
        <p:nvSpPr>
          <p:cNvPr id="32774" name="Text Box 2054"/>
          <p:cNvSpPr txBox="1">
            <a:spLocks noChangeArrowheads="1"/>
          </p:cNvSpPr>
          <p:nvPr/>
        </p:nvSpPr>
        <p:spPr bwMode="auto">
          <a:xfrm>
            <a:off x="5037138" y="719138"/>
            <a:ext cx="2844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kumimoji="1" sz="2400">
                <a:solidFill>
                  <a:schemeClr val="tx1"/>
                </a:solidFill>
                <a:latin typeface="Times New Roman" pitchFamily="18" charset="0"/>
              </a:defRPr>
            </a:lvl1pPr>
            <a:lvl2pPr marL="742950" indent="-285750" eaLnBrk="0" hangingPunct="0">
              <a:defRPr kumimoji="1" sz="2400">
                <a:solidFill>
                  <a:schemeClr val="tx1"/>
                </a:solidFill>
                <a:latin typeface="Times New Roman" pitchFamily="18" charset="0"/>
              </a:defRPr>
            </a:lvl2pPr>
            <a:lvl3pPr marL="1143000" indent="-228600" eaLnBrk="0" hangingPunct="0">
              <a:defRPr kumimoji="1" sz="2400">
                <a:solidFill>
                  <a:schemeClr val="tx1"/>
                </a:solidFill>
                <a:latin typeface="Times New Roman" pitchFamily="18" charset="0"/>
              </a:defRPr>
            </a:lvl3pPr>
            <a:lvl4pPr marL="1600200" indent="-228600" eaLnBrk="0" hangingPunct="0">
              <a:defRPr kumimoji="1" sz="2400">
                <a:solidFill>
                  <a:schemeClr val="tx1"/>
                </a:solidFill>
                <a:latin typeface="Times New Roman" pitchFamily="18" charset="0"/>
              </a:defRPr>
            </a:lvl4pPr>
            <a:lvl5pPr marL="2057400" indent="-228600" eaLnBrk="0" hangingPunct="0">
              <a:defRPr kumimoji="1" sz="2400">
                <a:solidFill>
                  <a:schemeClr val="tx1"/>
                </a:solidFill>
                <a:latin typeface="Times New Roman" pitchFamily="18" charset="0"/>
              </a:defRPr>
            </a:lvl5pPr>
            <a:lvl6pPr marL="2514600" indent="-228600" eaLnBrk="0" fontAlgn="base" hangingPunct="0">
              <a:spcBef>
                <a:spcPct val="0"/>
              </a:spcBef>
              <a:spcAft>
                <a:spcPct val="0"/>
              </a:spcAft>
              <a:defRPr kumimoji="1" sz="2400">
                <a:solidFill>
                  <a:schemeClr val="tx1"/>
                </a:solidFill>
                <a:latin typeface="Times New Roman" pitchFamily="18" charset="0"/>
              </a:defRPr>
            </a:lvl6pPr>
            <a:lvl7pPr marL="2971800" indent="-228600" eaLnBrk="0" fontAlgn="base" hangingPunct="0">
              <a:spcBef>
                <a:spcPct val="0"/>
              </a:spcBef>
              <a:spcAft>
                <a:spcPct val="0"/>
              </a:spcAft>
              <a:defRPr kumimoji="1" sz="2400">
                <a:solidFill>
                  <a:schemeClr val="tx1"/>
                </a:solidFill>
                <a:latin typeface="Times New Roman" pitchFamily="18" charset="0"/>
              </a:defRPr>
            </a:lvl7pPr>
            <a:lvl8pPr marL="3429000" indent="-228600" eaLnBrk="0" fontAlgn="base" hangingPunct="0">
              <a:spcBef>
                <a:spcPct val="0"/>
              </a:spcBef>
              <a:spcAft>
                <a:spcPct val="0"/>
              </a:spcAft>
              <a:defRPr kumimoji="1" sz="2400">
                <a:solidFill>
                  <a:schemeClr val="tx1"/>
                </a:solidFill>
                <a:latin typeface="Times New Roman" pitchFamily="18" charset="0"/>
              </a:defRPr>
            </a:lvl8pPr>
            <a:lvl9pPr marL="3886200" indent="-228600" eaLnBrk="0" fontAlgn="base" hangingPunct="0">
              <a:spcBef>
                <a:spcPct val="0"/>
              </a:spcBef>
              <a:spcAft>
                <a:spcPct val="0"/>
              </a:spcAft>
              <a:defRPr kumimoji="1" sz="2400">
                <a:solidFill>
                  <a:schemeClr val="tx1"/>
                </a:solidFill>
                <a:latin typeface="Times New Roman" pitchFamily="18" charset="0"/>
              </a:defRPr>
            </a:lvl9pPr>
          </a:lstStyle>
          <a:p>
            <a:pPr eaLnBrk="1" hangingPunct="1">
              <a:spcBef>
                <a:spcPct val="50000"/>
              </a:spcBef>
            </a:pPr>
            <a:r>
              <a:rPr lang="fr-FR" altLang="fr-FR">
                <a:solidFill>
                  <a:schemeClr val="tx2"/>
                </a:solidFill>
              </a:rPr>
              <a:t>Fichier Mise en plan</a:t>
            </a:r>
          </a:p>
        </p:txBody>
      </p:sp>
      <p:sp>
        <p:nvSpPr>
          <p:cNvPr id="32775" name="Rectangle 2055"/>
          <p:cNvSpPr>
            <a:spLocks noChangeArrowheads="1"/>
          </p:cNvSpPr>
          <p:nvPr/>
        </p:nvSpPr>
        <p:spPr bwMode="auto">
          <a:xfrm>
            <a:off x="3748088" y="268605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kumimoji="1" sz="2400">
                <a:solidFill>
                  <a:schemeClr val="tx1"/>
                </a:solidFill>
                <a:latin typeface="Times New Roman" pitchFamily="18" charset="0"/>
              </a:defRPr>
            </a:lvl1pPr>
            <a:lvl2pPr marL="742950" indent="-285750" eaLnBrk="0" hangingPunct="0">
              <a:defRPr kumimoji="1" sz="2400">
                <a:solidFill>
                  <a:schemeClr val="tx1"/>
                </a:solidFill>
                <a:latin typeface="Times New Roman" pitchFamily="18" charset="0"/>
              </a:defRPr>
            </a:lvl2pPr>
            <a:lvl3pPr marL="1143000" indent="-228600" eaLnBrk="0" hangingPunct="0">
              <a:defRPr kumimoji="1" sz="2400">
                <a:solidFill>
                  <a:schemeClr val="tx1"/>
                </a:solidFill>
                <a:latin typeface="Times New Roman" pitchFamily="18" charset="0"/>
              </a:defRPr>
            </a:lvl3pPr>
            <a:lvl4pPr marL="1600200" indent="-228600" eaLnBrk="0" hangingPunct="0">
              <a:defRPr kumimoji="1" sz="2400">
                <a:solidFill>
                  <a:schemeClr val="tx1"/>
                </a:solidFill>
                <a:latin typeface="Times New Roman" pitchFamily="18" charset="0"/>
              </a:defRPr>
            </a:lvl4pPr>
            <a:lvl5pPr marL="2057400" indent="-228600" eaLnBrk="0" hangingPunct="0">
              <a:defRPr kumimoji="1" sz="2400">
                <a:solidFill>
                  <a:schemeClr val="tx1"/>
                </a:solidFill>
                <a:latin typeface="Times New Roman" pitchFamily="18" charset="0"/>
              </a:defRPr>
            </a:lvl5pPr>
            <a:lvl6pPr marL="2514600" indent="-228600" eaLnBrk="0" fontAlgn="base" hangingPunct="0">
              <a:spcBef>
                <a:spcPct val="0"/>
              </a:spcBef>
              <a:spcAft>
                <a:spcPct val="0"/>
              </a:spcAft>
              <a:defRPr kumimoji="1" sz="2400">
                <a:solidFill>
                  <a:schemeClr val="tx1"/>
                </a:solidFill>
                <a:latin typeface="Times New Roman" pitchFamily="18" charset="0"/>
              </a:defRPr>
            </a:lvl6pPr>
            <a:lvl7pPr marL="2971800" indent="-228600" eaLnBrk="0" fontAlgn="base" hangingPunct="0">
              <a:spcBef>
                <a:spcPct val="0"/>
              </a:spcBef>
              <a:spcAft>
                <a:spcPct val="0"/>
              </a:spcAft>
              <a:defRPr kumimoji="1" sz="2400">
                <a:solidFill>
                  <a:schemeClr val="tx1"/>
                </a:solidFill>
                <a:latin typeface="Times New Roman" pitchFamily="18" charset="0"/>
              </a:defRPr>
            </a:lvl7pPr>
            <a:lvl8pPr marL="3429000" indent="-228600" eaLnBrk="0" fontAlgn="base" hangingPunct="0">
              <a:spcBef>
                <a:spcPct val="0"/>
              </a:spcBef>
              <a:spcAft>
                <a:spcPct val="0"/>
              </a:spcAft>
              <a:defRPr kumimoji="1" sz="2400">
                <a:solidFill>
                  <a:schemeClr val="tx1"/>
                </a:solidFill>
                <a:latin typeface="Times New Roman" pitchFamily="18" charset="0"/>
              </a:defRPr>
            </a:lvl8pPr>
            <a:lvl9pPr marL="3886200" indent="-228600" eaLnBrk="0" fontAlgn="base" hangingPunct="0">
              <a:spcBef>
                <a:spcPct val="0"/>
              </a:spcBef>
              <a:spcAft>
                <a:spcPct val="0"/>
              </a:spcAft>
              <a:defRPr kumimoji="1" sz="2400">
                <a:solidFill>
                  <a:schemeClr val="tx1"/>
                </a:solidFill>
                <a:latin typeface="Times New Roman" pitchFamily="18" charset="0"/>
              </a:defRPr>
            </a:lvl9pPr>
          </a:lstStyle>
          <a:p>
            <a:pPr eaLnBrk="1" hangingPunct="1"/>
            <a:endParaRPr lang="fr-FR" altLang="fr-FR"/>
          </a:p>
        </p:txBody>
      </p:sp>
      <p:sp>
        <p:nvSpPr>
          <p:cNvPr id="32776" name="Rectangle 2056"/>
          <p:cNvSpPr>
            <a:spLocks noChangeArrowheads="1"/>
          </p:cNvSpPr>
          <p:nvPr/>
        </p:nvSpPr>
        <p:spPr bwMode="auto">
          <a:xfrm>
            <a:off x="3748088" y="268605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kumimoji="1" sz="2400">
                <a:solidFill>
                  <a:schemeClr val="tx1"/>
                </a:solidFill>
                <a:latin typeface="Times New Roman" pitchFamily="18" charset="0"/>
              </a:defRPr>
            </a:lvl1pPr>
            <a:lvl2pPr marL="742950" indent="-285750" eaLnBrk="0" hangingPunct="0">
              <a:defRPr kumimoji="1" sz="2400">
                <a:solidFill>
                  <a:schemeClr val="tx1"/>
                </a:solidFill>
                <a:latin typeface="Times New Roman" pitchFamily="18" charset="0"/>
              </a:defRPr>
            </a:lvl2pPr>
            <a:lvl3pPr marL="1143000" indent="-228600" eaLnBrk="0" hangingPunct="0">
              <a:defRPr kumimoji="1" sz="2400">
                <a:solidFill>
                  <a:schemeClr val="tx1"/>
                </a:solidFill>
                <a:latin typeface="Times New Roman" pitchFamily="18" charset="0"/>
              </a:defRPr>
            </a:lvl3pPr>
            <a:lvl4pPr marL="1600200" indent="-228600" eaLnBrk="0" hangingPunct="0">
              <a:defRPr kumimoji="1" sz="2400">
                <a:solidFill>
                  <a:schemeClr val="tx1"/>
                </a:solidFill>
                <a:latin typeface="Times New Roman" pitchFamily="18" charset="0"/>
              </a:defRPr>
            </a:lvl4pPr>
            <a:lvl5pPr marL="2057400" indent="-228600" eaLnBrk="0" hangingPunct="0">
              <a:defRPr kumimoji="1" sz="2400">
                <a:solidFill>
                  <a:schemeClr val="tx1"/>
                </a:solidFill>
                <a:latin typeface="Times New Roman" pitchFamily="18" charset="0"/>
              </a:defRPr>
            </a:lvl5pPr>
            <a:lvl6pPr marL="2514600" indent="-228600" eaLnBrk="0" fontAlgn="base" hangingPunct="0">
              <a:spcBef>
                <a:spcPct val="0"/>
              </a:spcBef>
              <a:spcAft>
                <a:spcPct val="0"/>
              </a:spcAft>
              <a:defRPr kumimoji="1" sz="2400">
                <a:solidFill>
                  <a:schemeClr val="tx1"/>
                </a:solidFill>
                <a:latin typeface="Times New Roman" pitchFamily="18" charset="0"/>
              </a:defRPr>
            </a:lvl6pPr>
            <a:lvl7pPr marL="2971800" indent="-228600" eaLnBrk="0" fontAlgn="base" hangingPunct="0">
              <a:spcBef>
                <a:spcPct val="0"/>
              </a:spcBef>
              <a:spcAft>
                <a:spcPct val="0"/>
              </a:spcAft>
              <a:defRPr kumimoji="1" sz="2400">
                <a:solidFill>
                  <a:schemeClr val="tx1"/>
                </a:solidFill>
                <a:latin typeface="Times New Roman" pitchFamily="18" charset="0"/>
              </a:defRPr>
            </a:lvl7pPr>
            <a:lvl8pPr marL="3429000" indent="-228600" eaLnBrk="0" fontAlgn="base" hangingPunct="0">
              <a:spcBef>
                <a:spcPct val="0"/>
              </a:spcBef>
              <a:spcAft>
                <a:spcPct val="0"/>
              </a:spcAft>
              <a:defRPr kumimoji="1" sz="2400">
                <a:solidFill>
                  <a:schemeClr val="tx1"/>
                </a:solidFill>
                <a:latin typeface="Times New Roman" pitchFamily="18" charset="0"/>
              </a:defRPr>
            </a:lvl8pPr>
            <a:lvl9pPr marL="3886200" indent="-228600" eaLnBrk="0" fontAlgn="base" hangingPunct="0">
              <a:spcBef>
                <a:spcPct val="0"/>
              </a:spcBef>
              <a:spcAft>
                <a:spcPct val="0"/>
              </a:spcAft>
              <a:defRPr kumimoji="1" sz="2400">
                <a:solidFill>
                  <a:schemeClr val="tx1"/>
                </a:solidFill>
                <a:latin typeface="Times New Roman" pitchFamily="18" charset="0"/>
              </a:defRPr>
            </a:lvl9pPr>
          </a:lstStyle>
          <a:p>
            <a:pPr eaLnBrk="1" hangingPunct="1"/>
            <a:endParaRPr lang="fr-FR" altLang="fr-FR"/>
          </a:p>
        </p:txBody>
      </p:sp>
      <p:sp>
        <p:nvSpPr>
          <p:cNvPr id="32777" name="Rectangle 2057"/>
          <p:cNvSpPr>
            <a:spLocks noChangeArrowheads="1"/>
          </p:cNvSpPr>
          <p:nvPr/>
        </p:nvSpPr>
        <p:spPr bwMode="auto">
          <a:xfrm>
            <a:off x="3490913" y="241935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kumimoji="1" sz="2400">
                <a:solidFill>
                  <a:schemeClr val="tx1"/>
                </a:solidFill>
                <a:latin typeface="Times New Roman" pitchFamily="18" charset="0"/>
              </a:defRPr>
            </a:lvl1pPr>
            <a:lvl2pPr marL="742950" indent="-285750" eaLnBrk="0" hangingPunct="0">
              <a:defRPr kumimoji="1" sz="2400">
                <a:solidFill>
                  <a:schemeClr val="tx1"/>
                </a:solidFill>
                <a:latin typeface="Times New Roman" pitchFamily="18" charset="0"/>
              </a:defRPr>
            </a:lvl2pPr>
            <a:lvl3pPr marL="1143000" indent="-228600" eaLnBrk="0" hangingPunct="0">
              <a:defRPr kumimoji="1" sz="2400">
                <a:solidFill>
                  <a:schemeClr val="tx1"/>
                </a:solidFill>
                <a:latin typeface="Times New Roman" pitchFamily="18" charset="0"/>
              </a:defRPr>
            </a:lvl3pPr>
            <a:lvl4pPr marL="1600200" indent="-228600" eaLnBrk="0" hangingPunct="0">
              <a:defRPr kumimoji="1" sz="2400">
                <a:solidFill>
                  <a:schemeClr val="tx1"/>
                </a:solidFill>
                <a:latin typeface="Times New Roman" pitchFamily="18" charset="0"/>
              </a:defRPr>
            </a:lvl4pPr>
            <a:lvl5pPr marL="2057400" indent="-228600" eaLnBrk="0" hangingPunct="0">
              <a:defRPr kumimoji="1" sz="2400">
                <a:solidFill>
                  <a:schemeClr val="tx1"/>
                </a:solidFill>
                <a:latin typeface="Times New Roman" pitchFamily="18" charset="0"/>
              </a:defRPr>
            </a:lvl5pPr>
            <a:lvl6pPr marL="2514600" indent="-228600" eaLnBrk="0" fontAlgn="base" hangingPunct="0">
              <a:spcBef>
                <a:spcPct val="0"/>
              </a:spcBef>
              <a:spcAft>
                <a:spcPct val="0"/>
              </a:spcAft>
              <a:defRPr kumimoji="1" sz="2400">
                <a:solidFill>
                  <a:schemeClr val="tx1"/>
                </a:solidFill>
                <a:latin typeface="Times New Roman" pitchFamily="18" charset="0"/>
              </a:defRPr>
            </a:lvl6pPr>
            <a:lvl7pPr marL="2971800" indent="-228600" eaLnBrk="0" fontAlgn="base" hangingPunct="0">
              <a:spcBef>
                <a:spcPct val="0"/>
              </a:spcBef>
              <a:spcAft>
                <a:spcPct val="0"/>
              </a:spcAft>
              <a:defRPr kumimoji="1" sz="2400">
                <a:solidFill>
                  <a:schemeClr val="tx1"/>
                </a:solidFill>
                <a:latin typeface="Times New Roman" pitchFamily="18" charset="0"/>
              </a:defRPr>
            </a:lvl7pPr>
            <a:lvl8pPr marL="3429000" indent="-228600" eaLnBrk="0" fontAlgn="base" hangingPunct="0">
              <a:spcBef>
                <a:spcPct val="0"/>
              </a:spcBef>
              <a:spcAft>
                <a:spcPct val="0"/>
              </a:spcAft>
              <a:defRPr kumimoji="1" sz="2400">
                <a:solidFill>
                  <a:schemeClr val="tx1"/>
                </a:solidFill>
                <a:latin typeface="Times New Roman" pitchFamily="18" charset="0"/>
              </a:defRPr>
            </a:lvl8pPr>
            <a:lvl9pPr marL="3886200" indent="-228600" eaLnBrk="0" fontAlgn="base" hangingPunct="0">
              <a:spcBef>
                <a:spcPct val="0"/>
              </a:spcBef>
              <a:spcAft>
                <a:spcPct val="0"/>
              </a:spcAft>
              <a:defRPr kumimoji="1" sz="2400">
                <a:solidFill>
                  <a:schemeClr val="tx1"/>
                </a:solidFill>
                <a:latin typeface="Times New Roman" pitchFamily="18" charset="0"/>
              </a:defRPr>
            </a:lvl9pPr>
          </a:lstStyle>
          <a:p>
            <a:pPr eaLnBrk="1" hangingPunct="1"/>
            <a:endParaRPr lang="fr-FR" altLang="fr-FR"/>
          </a:p>
        </p:txBody>
      </p:sp>
      <p:sp>
        <p:nvSpPr>
          <p:cNvPr id="32778" name="Rectangle 2058"/>
          <p:cNvSpPr>
            <a:spLocks noChangeArrowheads="1"/>
          </p:cNvSpPr>
          <p:nvPr/>
        </p:nvSpPr>
        <p:spPr bwMode="auto">
          <a:xfrm>
            <a:off x="3614738" y="215265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kumimoji="1" sz="2400">
                <a:solidFill>
                  <a:schemeClr val="tx1"/>
                </a:solidFill>
                <a:latin typeface="Times New Roman" pitchFamily="18" charset="0"/>
              </a:defRPr>
            </a:lvl1pPr>
            <a:lvl2pPr marL="742950" indent="-285750" eaLnBrk="0" hangingPunct="0">
              <a:defRPr kumimoji="1" sz="2400">
                <a:solidFill>
                  <a:schemeClr val="tx1"/>
                </a:solidFill>
                <a:latin typeface="Times New Roman" pitchFamily="18" charset="0"/>
              </a:defRPr>
            </a:lvl2pPr>
            <a:lvl3pPr marL="1143000" indent="-228600" eaLnBrk="0" hangingPunct="0">
              <a:defRPr kumimoji="1" sz="2400">
                <a:solidFill>
                  <a:schemeClr val="tx1"/>
                </a:solidFill>
                <a:latin typeface="Times New Roman" pitchFamily="18" charset="0"/>
              </a:defRPr>
            </a:lvl3pPr>
            <a:lvl4pPr marL="1600200" indent="-228600" eaLnBrk="0" hangingPunct="0">
              <a:defRPr kumimoji="1" sz="2400">
                <a:solidFill>
                  <a:schemeClr val="tx1"/>
                </a:solidFill>
                <a:latin typeface="Times New Roman" pitchFamily="18" charset="0"/>
              </a:defRPr>
            </a:lvl4pPr>
            <a:lvl5pPr marL="2057400" indent="-228600" eaLnBrk="0" hangingPunct="0">
              <a:defRPr kumimoji="1" sz="2400">
                <a:solidFill>
                  <a:schemeClr val="tx1"/>
                </a:solidFill>
                <a:latin typeface="Times New Roman" pitchFamily="18" charset="0"/>
              </a:defRPr>
            </a:lvl5pPr>
            <a:lvl6pPr marL="2514600" indent="-228600" eaLnBrk="0" fontAlgn="base" hangingPunct="0">
              <a:spcBef>
                <a:spcPct val="0"/>
              </a:spcBef>
              <a:spcAft>
                <a:spcPct val="0"/>
              </a:spcAft>
              <a:defRPr kumimoji="1" sz="2400">
                <a:solidFill>
                  <a:schemeClr val="tx1"/>
                </a:solidFill>
                <a:latin typeface="Times New Roman" pitchFamily="18" charset="0"/>
              </a:defRPr>
            </a:lvl6pPr>
            <a:lvl7pPr marL="2971800" indent="-228600" eaLnBrk="0" fontAlgn="base" hangingPunct="0">
              <a:spcBef>
                <a:spcPct val="0"/>
              </a:spcBef>
              <a:spcAft>
                <a:spcPct val="0"/>
              </a:spcAft>
              <a:defRPr kumimoji="1" sz="2400">
                <a:solidFill>
                  <a:schemeClr val="tx1"/>
                </a:solidFill>
                <a:latin typeface="Times New Roman" pitchFamily="18" charset="0"/>
              </a:defRPr>
            </a:lvl7pPr>
            <a:lvl8pPr marL="3429000" indent="-228600" eaLnBrk="0" fontAlgn="base" hangingPunct="0">
              <a:spcBef>
                <a:spcPct val="0"/>
              </a:spcBef>
              <a:spcAft>
                <a:spcPct val="0"/>
              </a:spcAft>
              <a:defRPr kumimoji="1" sz="2400">
                <a:solidFill>
                  <a:schemeClr val="tx1"/>
                </a:solidFill>
                <a:latin typeface="Times New Roman" pitchFamily="18" charset="0"/>
              </a:defRPr>
            </a:lvl8pPr>
            <a:lvl9pPr marL="3886200" indent="-228600" eaLnBrk="0" fontAlgn="base" hangingPunct="0">
              <a:spcBef>
                <a:spcPct val="0"/>
              </a:spcBef>
              <a:spcAft>
                <a:spcPct val="0"/>
              </a:spcAft>
              <a:defRPr kumimoji="1" sz="2400">
                <a:solidFill>
                  <a:schemeClr val="tx1"/>
                </a:solidFill>
                <a:latin typeface="Times New Roman" pitchFamily="18" charset="0"/>
              </a:defRPr>
            </a:lvl9pPr>
          </a:lstStyle>
          <a:p>
            <a:pPr eaLnBrk="1" hangingPunct="1"/>
            <a:endParaRPr lang="fr-FR" altLang="fr-FR"/>
          </a:p>
        </p:txBody>
      </p:sp>
      <p:sp>
        <p:nvSpPr>
          <p:cNvPr id="32779" name="Rectangle 2059"/>
          <p:cNvSpPr>
            <a:spLocks noChangeArrowheads="1"/>
          </p:cNvSpPr>
          <p:nvPr/>
        </p:nvSpPr>
        <p:spPr bwMode="auto">
          <a:xfrm>
            <a:off x="3138488" y="2471738"/>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kumimoji="1" sz="2400">
                <a:solidFill>
                  <a:schemeClr val="tx1"/>
                </a:solidFill>
                <a:latin typeface="Times New Roman" pitchFamily="18" charset="0"/>
              </a:defRPr>
            </a:lvl1pPr>
            <a:lvl2pPr marL="742950" indent="-285750" eaLnBrk="0" hangingPunct="0">
              <a:defRPr kumimoji="1" sz="2400">
                <a:solidFill>
                  <a:schemeClr val="tx1"/>
                </a:solidFill>
                <a:latin typeface="Times New Roman" pitchFamily="18" charset="0"/>
              </a:defRPr>
            </a:lvl2pPr>
            <a:lvl3pPr marL="1143000" indent="-228600" eaLnBrk="0" hangingPunct="0">
              <a:defRPr kumimoji="1" sz="2400">
                <a:solidFill>
                  <a:schemeClr val="tx1"/>
                </a:solidFill>
                <a:latin typeface="Times New Roman" pitchFamily="18" charset="0"/>
              </a:defRPr>
            </a:lvl3pPr>
            <a:lvl4pPr marL="1600200" indent="-228600" eaLnBrk="0" hangingPunct="0">
              <a:defRPr kumimoji="1" sz="2400">
                <a:solidFill>
                  <a:schemeClr val="tx1"/>
                </a:solidFill>
                <a:latin typeface="Times New Roman" pitchFamily="18" charset="0"/>
              </a:defRPr>
            </a:lvl4pPr>
            <a:lvl5pPr marL="2057400" indent="-228600" eaLnBrk="0" hangingPunct="0">
              <a:defRPr kumimoji="1" sz="2400">
                <a:solidFill>
                  <a:schemeClr val="tx1"/>
                </a:solidFill>
                <a:latin typeface="Times New Roman" pitchFamily="18" charset="0"/>
              </a:defRPr>
            </a:lvl5pPr>
            <a:lvl6pPr marL="2514600" indent="-228600" eaLnBrk="0" fontAlgn="base" hangingPunct="0">
              <a:spcBef>
                <a:spcPct val="0"/>
              </a:spcBef>
              <a:spcAft>
                <a:spcPct val="0"/>
              </a:spcAft>
              <a:defRPr kumimoji="1" sz="2400">
                <a:solidFill>
                  <a:schemeClr val="tx1"/>
                </a:solidFill>
                <a:latin typeface="Times New Roman" pitchFamily="18" charset="0"/>
              </a:defRPr>
            </a:lvl6pPr>
            <a:lvl7pPr marL="2971800" indent="-228600" eaLnBrk="0" fontAlgn="base" hangingPunct="0">
              <a:spcBef>
                <a:spcPct val="0"/>
              </a:spcBef>
              <a:spcAft>
                <a:spcPct val="0"/>
              </a:spcAft>
              <a:defRPr kumimoji="1" sz="2400">
                <a:solidFill>
                  <a:schemeClr val="tx1"/>
                </a:solidFill>
                <a:latin typeface="Times New Roman" pitchFamily="18" charset="0"/>
              </a:defRPr>
            </a:lvl7pPr>
            <a:lvl8pPr marL="3429000" indent="-228600" eaLnBrk="0" fontAlgn="base" hangingPunct="0">
              <a:spcBef>
                <a:spcPct val="0"/>
              </a:spcBef>
              <a:spcAft>
                <a:spcPct val="0"/>
              </a:spcAft>
              <a:defRPr kumimoji="1" sz="2400">
                <a:solidFill>
                  <a:schemeClr val="tx1"/>
                </a:solidFill>
                <a:latin typeface="Times New Roman" pitchFamily="18" charset="0"/>
              </a:defRPr>
            </a:lvl8pPr>
            <a:lvl9pPr marL="3886200" indent="-228600" eaLnBrk="0" fontAlgn="base" hangingPunct="0">
              <a:spcBef>
                <a:spcPct val="0"/>
              </a:spcBef>
              <a:spcAft>
                <a:spcPct val="0"/>
              </a:spcAft>
              <a:defRPr kumimoji="1" sz="2400">
                <a:solidFill>
                  <a:schemeClr val="tx1"/>
                </a:solidFill>
                <a:latin typeface="Times New Roman" pitchFamily="18" charset="0"/>
              </a:defRPr>
            </a:lvl9pPr>
          </a:lstStyle>
          <a:p>
            <a:pPr eaLnBrk="1" hangingPunct="1"/>
            <a:endParaRPr lang="fr-FR" altLang="fr-FR"/>
          </a:p>
        </p:txBody>
      </p:sp>
      <p:grpSp>
        <p:nvGrpSpPr>
          <p:cNvPr id="145420" name="Group 2060"/>
          <p:cNvGrpSpPr>
            <a:grpSpLocks/>
          </p:cNvGrpSpPr>
          <p:nvPr/>
        </p:nvGrpSpPr>
        <p:grpSpPr bwMode="auto">
          <a:xfrm>
            <a:off x="914400" y="2286000"/>
            <a:ext cx="4038600" cy="3689350"/>
            <a:chOff x="576" y="1440"/>
            <a:chExt cx="2544" cy="2324"/>
          </a:xfrm>
        </p:grpSpPr>
        <p:pic>
          <p:nvPicPr>
            <p:cNvPr id="32788" name="Picture 206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6" y="1440"/>
              <a:ext cx="2544" cy="16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789" name="Rectangle 2062"/>
            <p:cNvSpPr>
              <a:spLocks noChangeArrowheads="1"/>
            </p:cNvSpPr>
            <p:nvPr/>
          </p:nvSpPr>
          <p:spPr bwMode="auto">
            <a:xfrm>
              <a:off x="768" y="3360"/>
              <a:ext cx="2064" cy="4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kumimoji="1" sz="2400">
                  <a:solidFill>
                    <a:schemeClr val="tx1"/>
                  </a:solidFill>
                  <a:latin typeface="Times New Roman" pitchFamily="18" charset="0"/>
                </a:defRPr>
              </a:lvl1pPr>
              <a:lvl2pPr marL="742950" indent="-285750" eaLnBrk="0" hangingPunct="0">
                <a:defRPr kumimoji="1" sz="2400">
                  <a:solidFill>
                    <a:schemeClr val="tx1"/>
                  </a:solidFill>
                  <a:latin typeface="Times New Roman" pitchFamily="18" charset="0"/>
                </a:defRPr>
              </a:lvl2pPr>
              <a:lvl3pPr marL="1143000" indent="-228600" eaLnBrk="0" hangingPunct="0">
                <a:defRPr kumimoji="1" sz="2400">
                  <a:solidFill>
                    <a:schemeClr val="tx1"/>
                  </a:solidFill>
                  <a:latin typeface="Times New Roman" pitchFamily="18" charset="0"/>
                </a:defRPr>
              </a:lvl3pPr>
              <a:lvl4pPr marL="1600200" indent="-228600" eaLnBrk="0" hangingPunct="0">
                <a:defRPr kumimoji="1" sz="2400">
                  <a:solidFill>
                    <a:schemeClr val="tx1"/>
                  </a:solidFill>
                  <a:latin typeface="Times New Roman" pitchFamily="18" charset="0"/>
                </a:defRPr>
              </a:lvl4pPr>
              <a:lvl5pPr marL="2057400" indent="-228600" eaLnBrk="0" hangingPunct="0">
                <a:defRPr kumimoji="1" sz="2400">
                  <a:solidFill>
                    <a:schemeClr val="tx1"/>
                  </a:solidFill>
                  <a:latin typeface="Times New Roman" pitchFamily="18" charset="0"/>
                </a:defRPr>
              </a:lvl5pPr>
              <a:lvl6pPr marL="2514600" indent="-228600" eaLnBrk="0" fontAlgn="base" hangingPunct="0">
                <a:spcBef>
                  <a:spcPct val="0"/>
                </a:spcBef>
                <a:spcAft>
                  <a:spcPct val="0"/>
                </a:spcAft>
                <a:defRPr kumimoji="1" sz="2400">
                  <a:solidFill>
                    <a:schemeClr val="tx1"/>
                  </a:solidFill>
                  <a:latin typeface="Times New Roman" pitchFamily="18" charset="0"/>
                </a:defRPr>
              </a:lvl6pPr>
              <a:lvl7pPr marL="2971800" indent="-228600" eaLnBrk="0" fontAlgn="base" hangingPunct="0">
                <a:spcBef>
                  <a:spcPct val="0"/>
                </a:spcBef>
                <a:spcAft>
                  <a:spcPct val="0"/>
                </a:spcAft>
                <a:defRPr kumimoji="1" sz="2400">
                  <a:solidFill>
                    <a:schemeClr val="tx1"/>
                  </a:solidFill>
                  <a:latin typeface="Times New Roman" pitchFamily="18" charset="0"/>
                </a:defRPr>
              </a:lvl7pPr>
              <a:lvl8pPr marL="3429000" indent="-228600" eaLnBrk="0" fontAlgn="base" hangingPunct="0">
                <a:spcBef>
                  <a:spcPct val="0"/>
                </a:spcBef>
                <a:spcAft>
                  <a:spcPct val="0"/>
                </a:spcAft>
                <a:defRPr kumimoji="1" sz="2400">
                  <a:solidFill>
                    <a:schemeClr val="tx1"/>
                  </a:solidFill>
                  <a:latin typeface="Times New Roman" pitchFamily="18" charset="0"/>
                </a:defRPr>
              </a:lvl8pPr>
              <a:lvl9pPr marL="3886200" indent="-228600" eaLnBrk="0" fontAlgn="base" hangingPunct="0">
                <a:spcBef>
                  <a:spcPct val="0"/>
                </a:spcBef>
                <a:spcAft>
                  <a:spcPct val="0"/>
                </a:spcAft>
                <a:defRPr kumimoji="1" sz="2400">
                  <a:solidFill>
                    <a:schemeClr val="tx1"/>
                  </a:solidFill>
                  <a:latin typeface="Times New Roman" pitchFamily="18" charset="0"/>
                </a:defRPr>
              </a:lvl9pPr>
            </a:lstStyle>
            <a:p>
              <a:pPr eaLnBrk="1" hangingPunct="1"/>
              <a:r>
                <a:rPr lang="fr-FR" altLang="fr-FR" sz="1800" b="1" u="sng">
                  <a:cs typeface="Times New Roman" pitchFamily="18" charset="0"/>
                </a:rPr>
                <a:t>Dessin de définition</a:t>
              </a:r>
              <a:r>
                <a:rPr lang="fr-FR" altLang="fr-FR" sz="1800" u="sng">
                  <a:cs typeface="Times New Roman" pitchFamily="18" charset="0"/>
                </a:rPr>
                <a:t> :</a:t>
              </a:r>
              <a:r>
                <a:rPr lang="fr-FR" altLang="fr-FR" sz="1800">
                  <a:cs typeface="Times New Roman" pitchFamily="18" charset="0"/>
                </a:rPr>
                <a:t> </a:t>
              </a:r>
            </a:p>
            <a:p>
              <a:pPr eaLnBrk="1" hangingPunct="1"/>
              <a:r>
                <a:rPr lang="fr-FR" altLang="fr-FR" sz="1800">
                  <a:cs typeface="Times New Roman" pitchFamily="18" charset="0"/>
                </a:rPr>
                <a:t>Corps de la Borne de calage</a:t>
              </a:r>
              <a:r>
                <a:rPr lang="fr-FR" altLang="fr-FR" sz="1600">
                  <a:cs typeface="Times New Roman" pitchFamily="18" charset="0"/>
                </a:rPr>
                <a:t> </a:t>
              </a:r>
              <a:endParaRPr lang="en-US" altLang="fr-FR" sz="1600">
                <a:cs typeface="Times New Roman" pitchFamily="18" charset="0"/>
              </a:endParaRPr>
            </a:p>
          </p:txBody>
        </p:sp>
      </p:grpSp>
      <p:sp>
        <p:nvSpPr>
          <p:cNvPr id="32781" name="Rectangle 2063"/>
          <p:cNvSpPr>
            <a:spLocks noChangeArrowheads="1"/>
          </p:cNvSpPr>
          <p:nvPr/>
        </p:nvSpPr>
        <p:spPr bwMode="auto">
          <a:xfrm>
            <a:off x="0" y="2111375"/>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kumimoji="1" sz="2400">
                <a:solidFill>
                  <a:schemeClr val="tx1"/>
                </a:solidFill>
                <a:latin typeface="Times New Roman" pitchFamily="18" charset="0"/>
              </a:defRPr>
            </a:lvl1pPr>
            <a:lvl2pPr marL="742950" indent="-285750" eaLnBrk="0" hangingPunct="0">
              <a:defRPr kumimoji="1" sz="2400">
                <a:solidFill>
                  <a:schemeClr val="tx1"/>
                </a:solidFill>
                <a:latin typeface="Times New Roman" pitchFamily="18" charset="0"/>
              </a:defRPr>
            </a:lvl2pPr>
            <a:lvl3pPr marL="1143000" indent="-228600" eaLnBrk="0" hangingPunct="0">
              <a:defRPr kumimoji="1" sz="2400">
                <a:solidFill>
                  <a:schemeClr val="tx1"/>
                </a:solidFill>
                <a:latin typeface="Times New Roman" pitchFamily="18" charset="0"/>
              </a:defRPr>
            </a:lvl3pPr>
            <a:lvl4pPr marL="1600200" indent="-228600" eaLnBrk="0" hangingPunct="0">
              <a:defRPr kumimoji="1" sz="2400">
                <a:solidFill>
                  <a:schemeClr val="tx1"/>
                </a:solidFill>
                <a:latin typeface="Times New Roman" pitchFamily="18" charset="0"/>
              </a:defRPr>
            </a:lvl4pPr>
            <a:lvl5pPr marL="2057400" indent="-228600" eaLnBrk="0" hangingPunct="0">
              <a:defRPr kumimoji="1" sz="2400">
                <a:solidFill>
                  <a:schemeClr val="tx1"/>
                </a:solidFill>
                <a:latin typeface="Times New Roman" pitchFamily="18" charset="0"/>
              </a:defRPr>
            </a:lvl5pPr>
            <a:lvl6pPr marL="2514600" indent="-228600" eaLnBrk="0" fontAlgn="base" hangingPunct="0">
              <a:spcBef>
                <a:spcPct val="0"/>
              </a:spcBef>
              <a:spcAft>
                <a:spcPct val="0"/>
              </a:spcAft>
              <a:defRPr kumimoji="1" sz="2400">
                <a:solidFill>
                  <a:schemeClr val="tx1"/>
                </a:solidFill>
                <a:latin typeface="Times New Roman" pitchFamily="18" charset="0"/>
              </a:defRPr>
            </a:lvl6pPr>
            <a:lvl7pPr marL="2971800" indent="-228600" eaLnBrk="0" fontAlgn="base" hangingPunct="0">
              <a:spcBef>
                <a:spcPct val="0"/>
              </a:spcBef>
              <a:spcAft>
                <a:spcPct val="0"/>
              </a:spcAft>
              <a:defRPr kumimoji="1" sz="2400">
                <a:solidFill>
                  <a:schemeClr val="tx1"/>
                </a:solidFill>
                <a:latin typeface="Times New Roman" pitchFamily="18" charset="0"/>
              </a:defRPr>
            </a:lvl7pPr>
            <a:lvl8pPr marL="3429000" indent="-228600" eaLnBrk="0" fontAlgn="base" hangingPunct="0">
              <a:spcBef>
                <a:spcPct val="0"/>
              </a:spcBef>
              <a:spcAft>
                <a:spcPct val="0"/>
              </a:spcAft>
              <a:defRPr kumimoji="1" sz="2400">
                <a:solidFill>
                  <a:schemeClr val="tx1"/>
                </a:solidFill>
                <a:latin typeface="Times New Roman" pitchFamily="18" charset="0"/>
              </a:defRPr>
            </a:lvl8pPr>
            <a:lvl9pPr marL="3886200" indent="-228600" eaLnBrk="0" fontAlgn="base" hangingPunct="0">
              <a:spcBef>
                <a:spcPct val="0"/>
              </a:spcBef>
              <a:spcAft>
                <a:spcPct val="0"/>
              </a:spcAft>
              <a:defRPr kumimoji="1" sz="2400">
                <a:solidFill>
                  <a:schemeClr val="tx1"/>
                </a:solidFill>
                <a:latin typeface="Times New Roman" pitchFamily="18" charset="0"/>
              </a:defRPr>
            </a:lvl9pPr>
          </a:lstStyle>
          <a:p>
            <a:pPr eaLnBrk="1" hangingPunct="1"/>
            <a:endParaRPr lang="fr-FR" altLang="fr-FR"/>
          </a:p>
        </p:txBody>
      </p:sp>
      <p:sp>
        <p:nvSpPr>
          <p:cNvPr id="32782" name="Rectangle 2064"/>
          <p:cNvSpPr>
            <a:spLocks noChangeArrowheads="1"/>
          </p:cNvSpPr>
          <p:nvPr/>
        </p:nvSpPr>
        <p:spPr bwMode="auto">
          <a:xfrm>
            <a:off x="4321175" y="2141538"/>
            <a:ext cx="1960563" cy="2605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tIns="0" rIns="0" bIns="0"/>
          <a:lstStyle>
            <a:lvl1pPr eaLnBrk="0" hangingPunct="0">
              <a:defRPr kumimoji="1" sz="2400">
                <a:solidFill>
                  <a:schemeClr val="tx1"/>
                </a:solidFill>
                <a:latin typeface="Times New Roman" pitchFamily="18" charset="0"/>
              </a:defRPr>
            </a:lvl1pPr>
            <a:lvl2pPr marL="742950" indent="-285750" eaLnBrk="0" hangingPunct="0">
              <a:defRPr kumimoji="1" sz="2400">
                <a:solidFill>
                  <a:schemeClr val="tx1"/>
                </a:solidFill>
                <a:latin typeface="Times New Roman" pitchFamily="18" charset="0"/>
              </a:defRPr>
            </a:lvl2pPr>
            <a:lvl3pPr marL="1143000" indent="-228600" eaLnBrk="0" hangingPunct="0">
              <a:defRPr kumimoji="1" sz="2400">
                <a:solidFill>
                  <a:schemeClr val="tx1"/>
                </a:solidFill>
                <a:latin typeface="Times New Roman" pitchFamily="18" charset="0"/>
              </a:defRPr>
            </a:lvl3pPr>
            <a:lvl4pPr marL="1600200" indent="-228600" eaLnBrk="0" hangingPunct="0">
              <a:defRPr kumimoji="1" sz="2400">
                <a:solidFill>
                  <a:schemeClr val="tx1"/>
                </a:solidFill>
                <a:latin typeface="Times New Roman" pitchFamily="18" charset="0"/>
              </a:defRPr>
            </a:lvl4pPr>
            <a:lvl5pPr marL="2057400" indent="-228600" eaLnBrk="0" hangingPunct="0">
              <a:defRPr kumimoji="1" sz="2400">
                <a:solidFill>
                  <a:schemeClr val="tx1"/>
                </a:solidFill>
                <a:latin typeface="Times New Roman" pitchFamily="18" charset="0"/>
              </a:defRPr>
            </a:lvl5pPr>
            <a:lvl6pPr marL="2514600" indent="-228600" eaLnBrk="0" fontAlgn="base" hangingPunct="0">
              <a:spcBef>
                <a:spcPct val="0"/>
              </a:spcBef>
              <a:spcAft>
                <a:spcPct val="0"/>
              </a:spcAft>
              <a:defRPr kumimoji="1" sz="2400">
                <a:solidFill>
                  <a:schemeClr val="tx1"/>
                </a:solidFill>
                <a:latin typeface="Times New Roman" pitchFamily="18" charset="0"/>
              </a:defRPr>
            </a:lvl6pPr>
            <a:lvl7pPr marL="2971800" indent="-228600" eaLnBrk="0" fontAlgn="base" hangingPunct="0">
              <a:spcBef>
                <a:spcPct val="0"/>
              </a:spcBef>
              <a:spcAft>
                <a:spcPct val="0"/>
              </a:spcAft>
              <a:defRPr kumimoji="1" sz="2400">
                <a:solidFill>
                  <a:schemeClr val="tx1"/>
                </a:solidFill>
                <a:latin typeface="Times New Roman" pitchFamily="18" charset="0"/>
              </a:defRPr>
            </a:lvl7pPr>
            <a:lvl8pPr marL="3429000" indent="-228600" eaLnBrk="0" fontAlgn="base" hangingPunct="0">
              <a:spcBef>
                <a:spcPct val="0"/>
              </a:spcBef>
              <a:spcAft>
                <a:spcPct val="0"/>
              </a:spcAft>
              <a:defRPr kumimoji="1" sz="2400">
                <a:solidFill>
                  <a:schemeClr val="tx1"/>
                </a:solidFill>
                <a:latin typeface="Times New Roman" pitchFamily="18" charset="0"/>
              </a:defRPr>
            </a:lvl8pPr>
            <a:lvl9pPr marL="3886200" indent="-228600" eaLnBrk="0" fontAlgn="base" hangingPunct="0">
              <a:spcBef>
                <a:spcPct val="0"/>
              </a:spcBef>
              <a:spcAft>
                <a:spcPct val="0"/>
              </a:spcAft>
              <a:defRPr kumimoji="1" sz="2400">
                <a:solidFill>
                  <a:schemeClr val="tx1"/>
                </a:solidFill>
                <a:latin typeface="Times New Roman" pitchFamily="18" charset="0"/>
              </a:defRPr>
            </a:lvl9pPr>
          </a:lstStyle>
          <a:p>
            <a:pPr eaLnBrk="1" hangingPunct="1"/>
            <a:endParaRPr lang="fr-FR" altLang="fr-FR"/>
          </a:p>
        </p:txBody>
      </p:sp>
      <p:grpSp>
        <p:nvGrpSpPr>
          <p:cNvPr id="145425" name="Group 2065"/>
          <p:cNvGrpSpPr>
            <a:grpSpLocks/>
          </p:cNvGrpSpPr>
          <p:nvPr/>
        </p:nvGrpSpPr>
        <p:grpSpPr bwMode="auto">
          <a:xfrm>
            <a:off x="5724525" y="1905000"/>
            <a:ext cx="3114675" cy="4070350"/>
            <a:chOff x="3606" y="1200"/>
            <a:chExt cx="1962" cy="2564"/>
          </a:xfrm>
        </p:grpSpPr>
        <p:pic>
          <p:nvPicPr>
            <p:cNvPr id="32786" name="Picture 206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06" y="1200"/>
              <a:ext cx="1584" cy="2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787" name="Rectangle 2067"/>
            <p:cNvSpPr>
              <a:spLocks noChangeArrowheads="1"/>
            </p:cNvSpPr>
            <p:nvPr/>
          </p:nvSpPr>
          <p:spPr bwMode="auto">
            <a:xfrm>
              <a:off x="3792" y="3360"/>
              <a:ext cx="1776" cy="4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kumimoji="1" sz="2400">
                  <a:solidFill>
                    <a:schemeClr val="tx1"/>
                  </a:solidFill>
                  <a:latin typeface="Times New Roman" pitchFamily="18" charset="0"/>
                </a:defRPr>
              </a:lvl1pPr>
              <a:lvl2pPr marL="742950" indent="-285750" eaLnBrk="0" hangingPunct="0">
                <a:defRPr kumimoji="1" sz="2400">
                  <a:solidFill>
                    <a:schemeClr val="tx1"/>
                  </a:solidFill>
                  <a:latin typeface="Times New Roman" pitchFamily="18" charset="0"/>
                </a:defRPr>
              </a:lvl2pPr>
              <a:lvl3pPr marL="1143000" indent="-228600" eaLnBrk="0" hangingPunct="0">
                <a:defRPr kumimoji="1" sz="2400">
                  <a:solidFill>
                    <a:schemeClr val="tx1"/>
                  </a:solidFill>
                  <a:latin typeface="Times New Roman" pitchFamily="18" charset="0"/>
                </a:defRPr>
              </a:lvl3pPr>
              <a:lvl4pPr marL="1600200" indent="-228600" eaLnBrk="0" hangingPunct="0">
                <a:defRPr kumimoji="1" sz="2400">
                  <a:solidFill>
                    <a:schemeClr val="tx1"/>
                  </a:solidFill>
                  <a:latin typeface="Times New Roman" pitchFamily="18" charset="0"/>
                </a:defRPr>
              </a:lvl4pPr>
              <a:lvl5pPr marL="2057400" indent="-228600" eaLnBrk="0" hangingPunct="0">
                <a:defRPr kumimoji="1" sz="2400">
                  <a:solidFill>
                    <a:schemeClr val="tx1"/>
                  </a:solidFill>
                  <a:latin typeface="Times New Roman" pitchFamily="18" charset="0"/>
                </a:defRPr>
              </a:lvl5pPr>
              <a:lvl6pPr marL="2514600" indent="-228600" eaLnBrk="0" fontAlgn="base" hangingPunct="0">
                <a:spcBef>
                  <a:spcPct val="0"/>
                </a:spcBef>
                <a:spcAft>
                  <a:spcPct val="0"/>
                </a:spcAft>
                <a:defRPr kumimoji="1" sz="2400">
                  <a:solidFill>
                    <a:schemeClr val="tx1"/>
                  </a:solidFill>
                  <a:latin typeface="Times New Roman" pitchFamily="18" charset="0"/>
                </a:defRPr>
              </a:lvl6pPr>
              <a:lvl7pPr marL="2971800" indent="-228600" eaLnBrk="0" fontAlgn="base" hangingPunct="0">
                <a:spcBef>
                  <a:spcPct val="0"/>
                </a:spcBef>
                <a:spcAft>
                  <a:spcPct val="0"/>
                </a:spcAft>
                <a:defRPr kumimoji="1" sz="2400">
                  <a:solidFill>
                    <a:schemeClr val="tx1"/>
                  </a:solidFill>
                  <a:latin typeface="Times New Roman" pitchFamily="18" charset="0"/>
                </a:defRPr>
              </a:lvl7pPr>
              <a:lvl8pPr marL="3429000" indent="-228600" eaLnBrk="0" fontAlgn="base" hangingPunct="0">
                <a:spcBef>
                  <a:spcPct val="0"/>
                </a:spcBef>
                <a:spcAft>
                  <a:spcPct val="0"/>
                </a:spcAft>
                <a:defRPr kumimoji="1" sz="2400">
                  <a:solidFill>
                    <a:schemeClr val="tx1"/>
                  </a:solidFill>
                  <a:latin typeface="Times New Roman" pitchFamily="18" charset="0"/>
                </a:defRPr>
              </a:lvl8pPr>
              <a:lvl9pPr marL="3886200" indent="-228600" eaLnBrk="0" fontAlgn="base" hangingPunct="0">
                <a:spcBef>
                  <a:spcPct val="0"/>
                </a:spcBef>
                <a:spcAft>
                  <a:spcPct val="0"/>
                </a:spcAft>
                <a:defRPr kumimoji="1" sz="2400">
                  <a:solidFill>
                    <a:schemeClr val="tx1"/>
                  </a:solidFill>
                  <a:latin typeface="Times New Roman" pitchFamily="18" charset="0"/>
                </a:defRPr>
              </a:lvl9pPr>
            </a:lstStyle>
            <a:p>
              <a:pPr eaLnBrk="1" hangingPunct="1"/>
              <a:r>
                <a:rPr lang="en-US" altLang="fr-FR" sz="1800" b="1" u="sng">
                  <a:cs typeface="Times New Roman" pitchFamily="18" charset="0"/>
                </a:rPr>
                <a:t>Dessin d’ensemble :</a:t>
              </a:r>
              <a:r>
                <a:rPr lang="en-US" altLang="fr-FR" sz="1800">
                  <a:cs typeface="Times New Roman" pitchFamily="18" charset="0"/>
                </a:rPr>
                <a:t> </a:t>
              </a:r>
              <a:endParaRPr lang="en-US" altLang="fr-FR" sz="1600">
                <a:cs typeface="Times New Roman" pitchFamily="18" charset="0"/>
              </a:endParaRPr>
            </a:p>
            <a:p>
              <a:r>
                <a:rPr lang="fr-FR" altLang="fr-FR" sz="1800">
                  <a:cs typeface="Times New Roman" pitchFamily="18" charset="0"/>
                </a:rPr>
                <a:t>   Borne de calage</a:t>
              </a:r>
              <a:r>
                <a:rPr lang="en-US" altLang="fr-FR" sz="1100"/>
                <a:t> </a:t>
              </a:r>
              <a:endParaRPr lang="en-US" altLang="fr-FR"/>
            </a:p>
          </p:txBody>
        </p:sp>
      </p:grpSp>
      <p:sp>
        <p:nvSpPr>
          <p:cNvPr id="145428" name="AutoShape 2068">
            <a:hlinkClick r:id="rId4" action="ppaction://hlinksldjump" highlightClick="1"/>
          </p:cNvPr>
          <p:cNvSpPr>
            <a:spLocks noChangeAspect="1" noChangeArrowheads="1"/>
          </p:cNvSpPr>
          <p:nvPr/>
        </p:nvSpPr>
        <p:spPr bwMode="auto">
          <a:xfrm>
            <a:off x="8229600" y="5943600"/>
            <a:ext cx="385763" cy="347663"/>
          </a:xfrm>
          <a:prstGeom prst="actionButtonBackPrevious">
            <a:avLst/>
          </a:prstGeom>
          <a:solidFill>
            <a:srgbClr val="969696"/>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2400">
                <a:solidFill>
                  <a:schemeClr val="tx1"/>
                </a:solidFill>
                <a:latin typeface="Times New Roman" pitchFamily="18" charset="0"/>
              </a:defRPr>
            </a:lvl1pPr>
            <a:lvl2pPr marL="742950" indent="-285750" eaLnBrk="0" hangingPunct="0">
              <a:defRPr kumimoji="1" sz="2400">
                <a:solidFill>
                  <a:schemeClr val="tx1"/>
                </a:solidFill>
                <a:latin typeface="Times New Roman" pitchFamily="18" charset="0"/>
              </a:defRPr>
            </a:lvl2pPr>
            <a:lvl3pPr marL="1143000" indent="-228600" eaLnBrk="0" hangingPunct="0">
              <a:defRPr kumimoji="1" sz="2400">
                <a:solidFill>
                  <a:schemeClr val="tx1"/>
                </a:solidFill>
                <a:latin typeface="Times New Roman" pitchFamily="18" charset="0"/>
              </a:defRPr>
            </a:lvl3pPr>
            <a:lvl4pPr marL="1600200" indent="-228600" eaLnBrk="0" hangingPunct="0">
              <a:defRPr kumimoji="1" sz="2400">
                <a:solidFill>
                  <a:schemeClr val="tx1"/>
                </a:solidFill>
                <a:latin typeface="Times New Roman" pitchFamily="18" charset="0"/>
              </a:defRPr>
            </a:lvl4pPr>
            <a:lvl5pPr marL="2057400" indent="-228600" eaLnBrk="0" hangingPunct="0">
              <a:defRPr kumimoji="1" sz="2400">
                <a:solidFill>
                  <a:schemeClr val="tx1"/>
                </a:solidFill>
                <a:latin typeface="Times New Roman" pitchFamily="18" charset="0"/>
              </a:defRPr>
            </a:lvl5pPr>
            <a:lvl6pPr marL="2514600" indent="-228600" eaLnBrk="0" fontAlgn="base" hangingPunct="0">
              <a:spcBef>
                <a:spcPct val="0"/>
              </a:spcBef>
              <a:spcAft>
                <a:spcPct val="0"/>
              </a:spcAft>
              <a:defRPr kumimoji="1" sz="2400">
                <a:solidFill>
                  <a:schemeClr val="tx1"/>
                </a:solidFill>
                <a:latin typeface="Times New Roman" pitchFamily="18" charset="0"/>
              </a:defRPr>
            </a:lvl6pPr>
            <a:lvl7pPr marL="2971800" indent="-228600" eaLnBrk="0" fontAlgn="base" hangingPunct="0">
              <a:spcBef>
                <a:spcPct val="0"/>
              </a:spcBef>
              <a:spcAft>
                <a:spcPct val="0"/>
              </a:spcAft>
              <a:defRPr kumimoji="1" sz="2400">
                <a:solidFill>
                  <a:schemeClr val="tx1"/>
                </a:solidFill>
                <a:latin typeface="Times New Roman" pitchFamily="18" charset="0"/>
              </a:defRPr>
            </a:lvl7pPr>
            <a:lvl8pPr marL="3429000" indent="-228600" eaLnBrk="0" fontAlgn="base" hangingPunct="0">
              <a:spcBef>
                <a:spcPct val="0"/>
              </a:spcBef>
              <a:spcAft>
                <a:spcPct val="0"/>
              </a:spcAft>
              <a:defRPr kumimoji="1" sz="2400">
                <a:solidFill>
                  <a:schemeClr val="tx1"/>
                </a:solidFill>
                <a:latin typeface="Times New Roman" pitchFamily="18" charset="0"/>
              </a:defRPr>
            </a:lvl8pPr>
            <a:lvl9pPr marL="3886200" indent="-228600" eaLnBrk="0" fontAlgn="base" hangingPunct="0">
              <a:spcBef>
                <a:spcPct val="0"/>
              </a:spcBef>
              <a:spcAft>
                <a:spcPct val="0"/>
              </a:spcAft>
              <a:defRPr kumimoji="1" sz="2400">
                <a:solidFill>
                  <a:schemeClr val="tx1"/>
                </a:solidFill>
                <a:latin typeface="Times New Roman" pitchFamily="18" charset="0"/>
              </a:defRPr>
            </a:lvl9pPr>
          </a:lstStyle>
          <a:p>
            <a:pPr eaLnBrk="1" hangingPunct="1"/>
            <a:endParaRPr lang="fr-FR" altLang="fr-FR"/>
          </a:p>
        </p:txBody>
      </p:sp>
      <p:sp>
        <p:nvSpPr>
          <p:cNvPr id="145429" name="Rectangle 2069"/>
          <p:cNvSpPr>
            <a:spLocks noGrp="1" noChangeArrowheads="1"/>
          </p:cNvSpPr>
          <p:nvPr>
            <p:ph type="title"/>
          </p:nvPr>
        </p:nvSpPr>
        <p:spPr/>
        <p:txBody>
          <a:bodyPr/>
          <a:lstStyle/>
          <a:p>
            <a:pPr eaLnBrk="1" hangingPunct="1">
              <a:defRPr/>
            </a:pPr>
            <a:endParaRPr lang="fr-FR" smtClean="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nodeType="clickEffect">
                                  <p:stCondLst>
                                    <p:cond delay="0"/>
                                  </p:stCondLst>
                                  <p:childTnLst>
                                    <p:set>
                                      <p:cBhvr>
                                        <p:cTn id="6" dur="1" fill="hold">
                                          <p:stCondLst>
                                            <p:cond delay="0"/>
                                          </p:stCondLst>
                                        </p:cTn>
                                        <p:tgtEl>
                                          <p:spTgt spid="145420"/>
                                        </p:tgtEl>
                                        <p:attrNameLst>
                                          <p:attrName>style.visibility</p:attrName>
                                        </p:attrNameLst>
                                      </p:cBhvr>
                                      <p:to>
                                        <p:strVal val="visible"/>
                                      </p:to>
                                    </p:set>
                                    <p:anim calcmode="lin" valueType="num">
                                      <p:cBhvr additive="base">
                                        <p:cTn id="7" dur="500" fill="hold"/>
                                        <p:tgtEl>
                                          <p:spTgt spid="145420"/>
                                        </p:tgtEl>
                                        <p:attrNameLst>
                                          <p:attrName>ppt_x</p:attrName>
                                        </p:attrNameLst>
                                      </p:cBhvr>
                                      <p:tavLst>
                                        <p:tav tm="0">
                                          <p:val>
                                            <p:strVal val="0-#ppt_w/2"/>
                                          </p:val>
                                        </p:tav>
                                        <p:tav tm="100000">
                                          <p:val>
                                            <p:strVal val="#ppt_x"/>
                                          </p:val>
                                        </p:tav>
                                      </p:tavLst>
                                    </p:anim>
                                    <p:anim calcmode="lin" valueType="num">
                                      <p:cBhvr additive="base">
                                        <p:cTn id="8" dur="500" fill="hold"/>
                                        <p:tgtEl>
                                          <p:spTgt spid="145420"/>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2" fill="hold" nodeType="clickEffect">
                                  <p:stCondLst>
                                    <p:cond delay="0"/>
                                  </p:stCondLst>
                                  <p:childTnLst>
                                    <p:set>
                                      <p:cBhvr>
                                        <p:cTn id="12" dur="1" fill="hold">
                                          <p:stCondLst>
                                            <p:cond delay="0"/>
                                          </p:stCondLst>
                                        </p:cTn>
                                        <p:tgtEl>
                                          <p:spTgt spid="145425"/>
                                        </p:tgtEl>
                                        <p:attrNameLst>
                                          <p:attrName>style.visibility</p:attrName>
                                        </p:attrNameLst>
                                      </p:cBhvr>
                                      <p:to>
                                        <p:strVal val="visible"/>
                                      </p:to>
                                    </p:set>
                                    <p:anim calcmode="lin" valueType="num">
                                      <p:cBhvr additive="base">
                                        <p:cTn id="13" dur="500" fill="hold"/>
                                        <p:tgtEl>
                                          <p:spTgt spid="145425"/>
                                        </p:tgtEl>
                                        <p:attrNameLst>
                                          <p:attrName>ppt_x</p:attrName>
                                        </p:attrNameLst>
                                      </p:cBhvr>
                                      <p:tavLst>
                                        <p:tav tm="0">
                                          <p:val>
                                            <p:strVal val="1+#ppt_w/2"/>
                                          </p:val>
                                        </p:tav>
                                        <p:tav tm="100000">
                                          <p:val>
                                            <p:strVal val="#ppt_x"/>
                                          </p:val>
                                        </p:tav>
                                      </p:tavLst>
                                    </p:anim>
                                    <p:anim calcmode="lin" valueType="num">
                                      <p:cBhvr additive="base">
                                        <p:cTn id="14" dur="500" fill="hold"/>
                                        <p:tgtEl>
                                          <p:spTgt spid="145425"/>
                                        </p:tgtEl>
                                        <p:attrNameLst>
                                          <p:attrName>ppt_y</p:attrName>
                                        </p:attrNameLst>
                                      </p:cBhvr>
                                      <p:tavLst>
                                        <p:tav tm="0">
                                          <p:val>
                                            <p:strVal val="#ppt_y"/>
                                          </p:val>
                                        </p:tav>
                                        <p:tav tm="100000">
                                          <p:val>
                                            <p:strVal val="#ppt_y"/>
                                          </p:val>
                                        </p:tav>
                                      </p:tavLst>
                                    </p:anim>
                                  </p:childTnLst>
                                </p:cTn>
                              </p:par>
                            </p:childTnLst>
                          </p:cTn>
                        </p:par>
                        <p:par>
                          <p:cTn id="15" fill="hold" nodeType="afterGroup">
                            <p:stCondLst>
                              <p:cond delay="500"/>
                            </p:stCondLst>
                            <p:childTnLst>
                              <p:par>
                                <p:cTn id="16" presetID="2" presetClass="entr" presetSubtype="2" fill="hold" grpId="0" nodeType="afterEffect">
                                  <p:stCondLst>
                                    <p:cond delay="0"/>
                                  </p:stCondLst>
                                  <p:childTnLst>
                                    <p:set>
                                      <p:cBhvr>
                                        <p:cTn id="17" dur="1" fill="hold">
                                          <p:stCondLst>
                                            <p:cond delay="0"/>
                                          </p:stCondLst>
                                        </p:cTn>
                                        <p:tgtEl>
                                          <p:spTgt spid="145428"/>
                                        </p:tgtEl>
                                        <p:attrNameLst>
                                          <p:attrName>style.visibility</p:attrName>
                                        </p:attrNameLst>
                                      </p:cBhvr>
                                      <p:to>
                                        <p:strVal val="visible"/>
                                      </p:to>
                                    </p:set>
                                    <p:anim calcmode="lin" valueType="num">
                                      <p:cBhvr additive="base">
                                        <p:cTn id="18" dur="500" fill="hold"/>
                                        <p:tgtEl>
                                          <p:spTgt spid="145428"/>
                                        </p:tgtEl>
                                        <p:attrNameLst>
                                          <p:attrName>ppt_x</p:attrName>
                                        </p:attrNameLst>
                                      </p:cBhvr>
                                      <p:tavLst>
                                        <p:tav tm="0">
                                          <p:val>
                                            <p:strVal val="1+#ppt_w/2"/>
                                          </p:val>
                                        </p:tav>
                                        <p:tav tm="100000">
                                          <p:val>
                                            <p:strVal val="#ppt_x"/>
                                          </p:val>
                                        </p:tav>
                                      </p:tavLst>
                                    </p:anim>
                                    <p:anim calcmode="lin" valueType="num">
                                      <p:cBhvr additive="base">
                                        <p:cTn id="19" dur="500" fill="hold"/>
                                        <p:tgtEl>
                                          <p:spTgt spid="14542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5428" grpId="0" animBg="1"/>
    </p:bldLst>
  </p:timing>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3794" name="Rectangle 3"/>
          <p:cNvSpPr>
            <a:spLocks noChangeArrowheads="1"/>
          </p:cNvSpPr>
          <p:nvPr/>
        </p:nvSpPr>
        <p:spPr bwMode="auto">
          <a:xfrm>
            <a:off x="0" y="0"/>
            <a:ext cx="5181600" cy="2530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kumimoji="1" sz="2400">
                <a:solidFill>
                  <a:schemeClr val="tx1"/>
                </a:solidFill>
                <a:latin typeface="Times New Roman" pitchFamily="18" charset="0"/>
              </a:defRPr>
            </a:lvl1pPr>
            <a:lvl2pPr marL="742950" indent="-285750" eaLnBrk="0" hangingPunct="0">
              <a:defRPr kumimoji="1" sz="2400">
                <a:solidFill>
                  <a:schemeClr val="tx1"/>
                </a:solidFill>
                <a:latin typeface="Times New Roman" pitchFamily="18" charset="0"/>
              </a:defRPr>
            </a:lvl2pPr>
            <a:lvl3pPr marL="1143000" indent="-228600" eaLnBrk="0" hangingPunct="0">
              <a:defRPr kumimoji="1" sz="2400">
                <a:solidFill>
                  <a:schemeClr val="tx1"/>
                </a:solidFill>
                <a:latin typeface="Times New Roman" pitchFamily="18" charset="0"/>
              </a:defRPr>
            </a:lvl3pPr>
            <a:lvl4pPr marL="1600200" indent="-228600" eaLnBrk="0" hangingPunct="0">
              <a:defRPr kumimoji="1" sz="2400">
                <a:solidFill>
                  <a:schemeClr val="tx1"/>
                </a:solidFill>
                <a:latin typeface="Times New Roman" pitchFamily="18" charset="0"/>
              </a:defRPr>
            </a:lvl4pPr>
            <a:lvl5pPr marL="2057400" indent="-228600" eaLnBrk="0" hangingPunct="0">
              <a:defRPr kumimoji="1" sz="2400">
                <a:solidFill>
                  <a:schemeClr val="tx1"/>
                </a:solidFill>
                <a:latin typeface="Times New Roman" pitchFamily="18" charset="0"/>
              </a:defRPr>
            </a:lvl5pPr>
            <a:lvl6pPr marL="2514600" indent="-228600" eaLnBrk="0" fontAlgn="base" hangingPunct="0">
              <a:spcBef>
                <a:spcPct val="0"/>
              </a:spcBef>
              <a:spcAft>
                <a:spcPct val="0"/>
              </a:spcAft>
              <a:defRPr kumimoji="1" sz="2400">
                <a:solidFill>
                  <a:schemeClr val="tx1"/>
                </a:solidFill>
                <a:latin typeface="Times New Roman" pitchFamily="18" charset="0"/>
              </a:defRPr>
            </a:lvl6pPr>
            <a:lvl7pPr marL="2971800" indent="-228600" eaLnBrk="0" fontAlgn="base" hangingPunct="0">
              <a:spcBef>
                <a:spcPct val="0"/>
              </a:spcBef>
              <a:spcAft>
                <a:spcPct val="0"/>
              </a:spcAft>
              <a:defRPr kumimoji="1" sz="2400">
                <a:solidFill>
                  <a:schemeClr val="tx1"/>
                </a:solidFill>
                <a:latin typeface="Times New Roman" pitchFamily="18" charset="0"/>
              </a:defRPr>
            </a:lvl7pPr>
            <a:lvl8pPr marL="3429000" indent="-228600" eaLnBrk="0" fontAlgn="base" hangingPunct="0">
              <a:spcBef>
                <a:spcPct val="0"/>
              </a:spcBef>
              <a:spcAft>
                <a:spcPct val="0"/>
              </a:spcAft>
              <a:defRPr kumimoji="1" sz="2400">
                <a:solidFill>
                  <a:schemeClr val="tx1"/>
                </a:solidFill>
                <a:latin typeface="Times New Roman" pitchFamily="18" charset="0"/>
              </a:defRPr>
            </a:lvl8pPr>
            <a:lvl9pPr marL="3886200" indent="-228600" eaLnBrk="0" fontAlgn="base" hangingPunct="0">
              <a:spcBef>
                <a:spcPct val="0"/>
              </a:spcBef>
              <a:spcAft>
                <a:spcPct val="0"/>
              </a:spcAft>
              <a:defRPr kumimoji="1" sz="2400">
                <a:solidFill>
                  <a:schemeClr val="tx1"/>
                </a:solidFill>
                <a:latin typeface="Times New Roman" pitchFamily="18" charset="0"/>
              </a:defRPr>
            </a:lvl9pPr>
          </a:lstStyle>
          <a:p>
            <a:pPr eaLnBrk="1" hangingPunct="1"/>
            <a:r>
              <a:rPr lang="en-US" altLang="fr-FR" sz="1000">
                <a:cs typeface="Times New Roman" pitchFamily="18" charset="0"/>
              </a:rPr>
              <a:t> </a:t>
            </a:r>
          </a:p>
          <a:p>
            <a:r>
              <a:rPr lang="en-US" altLang="fr-FR" sz="1000">
                <a:cs typeface="Times New Roman" pitchFamily="18" charset="0"/>
              </a:rPr>
              <a:t> </a:t>
            </a:r>
          </a:p>
          <a:p>
            <a:r>
              <a:rPr lang="fr-FR" altLang="fr-FR" sz="2000">
                <a:latin typeface="Arial" charset="0"/>
                <a:cs typeface="Arial" charset="0"/>
              </a:rPr>
              <a:t>Chaque élément composant une pièce est appelé </a:t>
            </a:r>
            <a:r>
              <a:rPr lang="fr-FR" altLang="fr-FR" sz="2000" b="1">
                <a:latin typeface="Arial" charset="0"/>
                <a:cs typeface="Arial" charset="0"/>
              </a:rPr>
              <a:t>fonction</a:t>
            </a:r>
            <a:r>
              <a:rPr lang="fr-FR" altLang="fr-FR" sz="2000">
                <a:latin typeface="Arial" charset="0"/>
                <a:cs typeface="Arial" charset="0"/>
              </a:rPr>
              <a:t>.</a:t>
            </a:r>
            <a:endParaRPr lang="fr-FR" altLang="fr-FR" sz="2000">
              <a:cs typeface="Times New Roman" pitchFamily="18" charset="0"/>
            </a:endParaRPr>
          </a:p>
          <a:p>
            <a:r>
              <a:rPr lang="fr-FR" altLang="fr-FR" sz="2000">
                <a:latin typeface="Arial" charset="0"/>
                <a:cs typeface="Arial" charset="0"/>
              </a:rPr>
              <a:t>La première fonction ( </a:t>
            </a:r>
            <a:r>
              <a:rPr lang="fr-FR" altLang="fr-FR" sz="2000" b="1">
                <a:latin typeface="Arial" charset="0"/>
                <a:cs typeface="Arial" charset="0"/>
              </a:rPr>
              <a:t>fonction de base</a:t>
            </a:r>
            <a:r>
              <a:rPr lang="fr-FR" altLang="fr-FR" sz="2000">
                <a:latin typeface="Arial" charset="0"/>
                <a:cs typeface="Arial" charset="0"/>
              </a:rPr>
              <a:t> ) est obtenue par extrusion ou  révolution d’un profil. Elle est construite dans un espace défini par trois plans orthogonaux.</a:t>
            </a:r>
            <a:br>
              <a:rPr lang="fr-FR" altLang="fr-FR" sz="2000">
                <a:latin typeface="Arial" charset="0"/>
                <a:cs typeface="Arial" charset="0"/>
              </a:rPr>
            </a:br>
            <a:r>
              <a:rPr lang="fr-FR" altLang="fr-FR" sz="2000">
                <a:latin typeface="Arial" charset="0"/>
                <a:cs typeface="Arial" charset="0"/>
              </a:rPr>
              <a:t>( face, dessus, droite ) </a:t>
            </a:r>
          </a:p>
        </p:txBody>
      </p:sp>
      <p:pic>
        <p:nvPicPr>
          <p:cNvPr id="36869" name="Picture 5" descr="C:\Mes Documents\form21.t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00" y="228600"/>
            <a:ext cx="2422525" cy="2027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872" name="Line 8"/>
          <p:cNvSpPr>
            <a:spLocks noChangeShapeType="1"/>
          </p:cNvSpPr>
          <p:nvPr/>
        </p:nvSpPr>
        <p:spPr bwMode="auto">
          <a:xfrm flipV="1">
            <a:off x="4876800" y="1752600"/>
            <a:ext cx="1524000" cy="304800"/>
          </a:xfrm>
          <a:prstGeom prst="line">
            <a:avLst/>
          </a:prstGeom>
          <a:noFill/>
          <a:ln w="38100">
            <a:solidFill>
              <a:srgbClr val="FF0000"/>
            </a:solidFill>
            <a:round/>
            <a:headEnd type="none" w="sm" len="sm"/>
            <a:tailEnd type="triangl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36874" name="Rectangle 10"/>
          <p:cNvSpPr>
            <a:spLocks noChangeArrowheads="1"/>
          </p:cNvSpPr>
          <p:nvPr/>
        </p:nvSpPr>
        <p:spPr bwMode="auto">
          <a:xfrm>
            <a:off x="304800" y="2819400"/>
            <a:ext cx="5867400" cy="70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kumimoji="1" sz="2400">
                <a:solidFill>
                  <a:schemeClr val="tx1"/>
                </a:solidFill>
                <a:latin typeface="Times New Roman" pitchFamily="18" charset="0"/>
              </a:defRPr>
            </a:lvl1pPr>
            <a:lvl2pPr marL="742950" indent="-285750" eaLnBrk="0" hangingPunct="0">
              <a:defRPr kumimoji="1" sz="2400">
                <a:solidFill>
                  <a:schemeClr val="tx1"/>
                </a:solidFill>
                <a:latin typeface="Times New Roman" pitchFamily="18" charset="0"/>
              </a:defRPr>
            </a:lvl2pPr>
            <a:lvl3pPr marL="1143000" indent="-228600" eaLnBrk="0" hangingPunct="0">
              <a:defRPr kumimoji="1" sz="2400">
                <a:solidFill>
                  <a:schemeClr val="tx1"/>
                </a:solidFill>
                <a:latin typeface="Times New Roman" pitchFamily="18" charset="0"/>
              </a:defRPr>
            </a:lvl3pPr>
            <a:lvl4pPr marL="1600200" indent="-228600" eaLnBrk="0" hangingPunct="0">
              <a:defRPr kumimoji="1" sz="2400">
                <a:solidFill>
                  <a:schemeClr val="tx1"/>
                </a:solidFill>
                <a:latin typeface="Times New Roman" pitchFamily="18" charset="0"/>
              </a:defRPr>
            </a:lvl4pPr>
            <a:lvl5pPr marL="2057400" indent="-228600" eaLnBrk="0" hangingPunct="0">
              <a:defRPr kumimoji="1" sz="2400">
                <a:solidFill>
                  <a:schemeClr val="tx1"/>
                </a:solidFill>
                <a:latin typeface="Times New Roman" pitchFamily="18" charset="0"/>
              </a:defRPr>
            </a:lvl5pPr>
            <a:lvl6pPr marL="2514600" indent="-228600" eaLnBrk="0" fontAlgn="base" hangingPunct="0">
              <a:spcBef>
                <a:spcPct val="0"/>
              </a:spcBef>
              <a:spcAft>
                <a:spcPct val="0"/>
              </a:spcAft>
              <a:defRPr kumimoji="1" sz="2400">
                <a:solidFill>
                  <a:schemeClr val="tx1"/>
                </a:solidFill>
                <a:latin typeface="Times New Roman" pitchFamily="18" charset="0"/>
              </a:defRPr>
            </a:lvl6pPr>
            <a:lvl7pPr marL="2971800" indent="-228600" eaLnBrk="0" fontAlgn="base" hangingPunct="0">
              <a:spcBef>
                <a:spcPct val="0"/>
              </a:spcBef>
              <a:spcAft>
                <a:spcPct val="0"/>
              </a:spcAft>
              <a:defRPr kumimoji="1" sz="2400">
                <a:solidFill>
                  <a:schemeClr val="tx1"/>
                </a:solidFill>
                <a:latin typeface="Times New Roman" pitchFamily="18" charset="0"/>
              </a:defRPr>
            </a:lvl7pPr>
            <a:lvl8pPr marL="3429000" indent="-228600" eaLnBrk="0" fontAlgn="base" hangingPunct="0">
              <a:spcBef>
                <a:spcPct val="0"/>
              </a:spcBef>
              <a:spcAft>
                <a:spcPct val="0"/>
              </a:spcAft>
              <a:defRPr kumimoji="1" sz="2400">
                <a:solidFill>
                  <a:schemeClr val="tx1"/>
                </a:solidFill>
                <a:latin typeface="Times New Roman" pitchFamily="18" charset="0"/>
              </a:defRPr>
            </a:lvl8pPr>
            <a:lvl9pPr marL="3886200" indent="-228600" eaLnBrk="0" fontAlgn="base" hangingPunct="0">
              <a:spcBef>
                <a:spcPct val="0"/>
              </a:spcBef>
              <a:spcAft>
                <a:spcPct val="0"/>
              </a:spcAft>
              <a:defRPr kumimoji="1" sz="2400">
                <a:solidFill>
                  <a:schemeClr val="tx1"/>
                </a:solidFill>
                <a:latin typeface="Times New Roman" pitchFamily="18" charset="0"/>
              </a:defRPr>
            </a:lvl9pPr>
          </a:lstStyle>
          <a:p>
            <a:pPr eaLnBrk="1" hangingPunct="1"/>
            <a:r>
              <a:rPr lang="fr-FR" altLang="fr-FR" sz="2000">
                <a:latin typeface="Arial" charset="0"/>
                <a:cs typeface="Arial" charset="0"/>
              </a:rPr>
              <a:t>Ce profil est une </a:t>
            </a:r>
            <a:r>
              <a:rPr lang="fr-FR" altLang="fr-FR" sz="2000" b="1" u="sng">
                <a:latin typeface="Arial" charset="0"/>
                <a:cs typeface="Arial" charset="0"/>
              </a:rPr>
              <a:t>esquisse 2D</a:t>
            </a:r>
            <a:r>
              <a:rPr lang="fr-FR" altLang="fr-FR" sz="2000">
                <a:latin typeface="Arial" charset="0"/>
                <a:cs typeface="Arial" charset="0"/>
              </a:rPr>
              <a:t> </a:t>
            </a:r>
            <a:br>
              <a:rPr lang="fr-FR" altLang="fr-FR" sz="2000">
                <a:latin typeface="Arial" charset="0"/>
                <a:cs typeface="Arial" charset="0"/>
              </a:rPr>
            </a:br>
            <a:r>
              <a:rPr lang="fr-FR" altLang="fr-FR" sz="2000">
                <a:latin typeface="Arial" charset="0"/>
                <a:cs typeface="Arial" charset="0"/>
              </a:rPr>
              <a:t>créée dans un des plans ( ici plan de dessus ).</a:t>
            </a:r>
          </a:p>
        </p:txBody>
      </p:sp>
      <p:sp>
        <p:nvSpPr>
          <p:cNvPr id="36875" name="Rectangle 11"/>
          <p:cNvSpPr>
            <a:spLocks noChangeArrowheads="1"/>
          </p:cNvSpPr>
          <p:nvPr/>
        </p:nvSpPr>
        <p:spPr bwMode="auto">
          <a:xfrm>
            <a:off x="0" y="3733800"/>
            <a:ext cx="4419600" cy="70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kumimoji="1" sz="2400">
                <a:solidFill>
                  <a:schemeClr val="tx1"/>
                </a:solidFill>
                <a:latin typeface="Times New Roman" pitchFamily="18" charset="0"/>
              </a:defRPr>
            </a:lvl1pPr>
            <a:lvl2pPr marL="742950" indent="-285750" eaLnBrk="0" hangingPunct="0">
              <a:defRPr kumimoji="1" sz="2400">
                <a:solidFill>
                  <a:schemeClr val="tx1"/>
                </a:solidFill>
                <a:latin typeface="Times New Roman" pitchFamily="18" charset="0"/>
              </a:defRPr>
            </a:lvl2pPr>
            <a:lvl3pPr marL="1143000" indent="-228600" eaLnBrk="0" hangingPunct="0">
              <a:defRPr kumimoji="1" sz="2400">
                <a:solidFill>
                  <a:schemeClr val="tx1"/>
                </a:solidFill>
                <a:latin typeface="Times New Roman" pitchFamily="18" charset="0"/>
              </a:defRPr>
            </a:lvl3pPr>
            <a:lvl4pPr marL="1600200" indent="-228600" eaLnBrk="0" hangingPunct="0">
              <a:defRPr kumimoji="1" sz="2400">
                <a:solidFill>
                  <a:schemeClr val="tx1"/>
                </a:solidFill>
                <a:latin typeface="Times New Roman" pitchFamily="18" charset="0"/>
              </a:defRPr>
            </a:lvl4pPr>
            <a:lvl5pPr marL="2057400" indent="-228600" eaLnBrk="0" hangingPunct="0">
              <a:defRPr kumimoji="1" sz="2400">
                <a:solidFill>
                  <a:schemeClr val="tx1"/>
                </a:solidFill>
                <a:latin typeface="Times New Roman" pitchFamily="18" charset="0"/>
              </a:defRPr>
            </a:lvl5pPr>
            <a:lvl6pPr marL="2514600" indent="-228600" eaLnBrk="0" fontAlgn="base" hangingPunct="0">
              <a:spcBef>
                <a:spcPct val="0"/>
              </a:spcBef>
              <a:spcAft>
                <a:spcPct val="0"/>
              </a:spcAft>
              <a:defRPr kumimoji="1" sz="2400">
                <a:solidFill>
                  <a:schemeClr val="tx1"/>
                </a:solidFill>
                <a:latin typeface="Times New Roman" pitchFamily="18" charset="0"/>
              </a:defRPr>
            </a:lvl6pPr>
            <a:lvl7pPr marL="2971800" indent="-228600" eaLnBrk="0" fontAlgn="base" hangingPunct="0">
              <a:spcBef>
                <a:spcPct val="0"/>
              </a:spcBef>
              <a:spcAft>
                <a:spcPct val="0"/>
              </a:spcAft>
              <a:defRPr kumimoji="1" sz="2400">
                <a:solidFill>
                  <a:schemeClr val="tx1"/>
                </a:solidFill>
                <a:latin typeface="Times New Roman" pitchFamily="18" charset="0"/>
              </a:defRPr>
            </a:lvl7pPr>
            <a:lvl8pPr marL="3429000" indent="-228600" eaLnBrk="0" fontAlgn="base" hangingPunct="0">
              <a:spcBef>
                <a:spcPct val="0"/>
              </a:spcBef>
              <a:spcAft>
                <a:spcPct val="0"/>
              </a:spcAft>
              <a:defRPr kumimoji="1" sz="2400">
                <a:solidFill>
                  <a:schemeClr val="tx1"/>
                </a:solidFill>
                <a:latin typeface="Times New Roman" pitchFamily="18" charset="0"/>
              </a:defRPr>
            </a:lvl8pPr>
            <a:lvl9pPr marL="3886200" indent="-228600" eaLnBrk="0" fontAlgn="base" hangingPunct="0">
              <a:spcBef>
                <a:spcPct val="0"/>
              </a:spcBef>
              <a:spcAft>
                <a:spcPct val="0"/>
              </a:spcAft>
              <a:defRPr kumimoji="1" sz="2400">
                <a:solidFill>
                  <a:schemeClr val="tx1"/>
                </a:solidFill>
                <a:latin typeface="Times New Roman" pitchFamily="18" charset="0"/>
              </a:defRPr>
            </a:lvl9pPr>
          </a:lstStyle>
          <a:p>
            <a:r>
              <a:rPr lang="fr-FR" altLang="fr-FR" sz="2000">
                <a:latin typeface="Arial" charset="0"/>
                <a:cs typeface="Arial" charset="0"/>
              </a:rPr>
              <a:t>Cette esquisse est ensuite extrudée perpendiculairement à ce plan </a:t>
            </a:r>
            <a:endParaRPr lang="fr-FR" altLang="fr-FR" sz="2000" b="1">
              <a:latin typeface="Arial" charset="0"/>
              <a:cs typeface="Arial" charset="0"/>
            </a:endParaRPr>
          </a:p>
        </p:txBody>
      </p:sp>
      <p:sp>
        <p:nvSpPr>
          <p:cNvPr id="36876" name="Rectangle 12"/>
          <p:cNvSpPr>
            <a:spLocks noChangeArrowheads="1"/>
          </p:cNvSpPr>
          <p:nvPr/>
        </p:nvSpPr>
        <p:spPr bwMode="auto">
          <a:xfrm>
            <a:off x="152400" y="5867400"/>
            <a:ext cx="7772400" cy="70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kumimoji="1" sz="2400">
                <a:solidFill>
                  <a:schemeClr val="tx1"/>
                </a:solidFill>
                <a:latin typeface="Times New Roman" pitchFamily="18" charset="0"/>
              </a:defRPr>
            </a:lvl1pPr>
            <a:lvl2pPr marL="742950" indent="-285750" eaLnBrk="0" hangingPunct="0">
              <a:defRPr kumimoji="1" sz="2400">
                <a:solidFill>
                  <a:schemeClr val="tx1"/>
                </a:solidFill>
                <a:latin typeface="Times New Roman" pitchFamily="18" charset="0"/>
              </a:defRPr>
            </a:lvl2pPr>
            <a:lvl3pPr marL="1143000" indent="-228600" eaLnBrk="0" hangingPunct="0">
              <a:defRPr kumimoji="1" sz="2400">
                <a:solidFill>
                  <a:schemeClr val="tx1"/>
                </a:solidFill>
                <a:latin typeface="Times New Roman" pitchFamily="18" charset="0"/>
              </a:defRPr>
            </a:lvl3pPr>
            <a:lvl4pPr marL="1600200" indent="-228600" eaLnBrk="0" hangingPunct="0">
              <a:defRPr kumimoji="1" sz="2400">
                <a:solidFill>
                  <a:schemeClr val="tx1"/>
                </a:solidFill>
                <a:latin typeface="Times New Roman" pitchFamily="18" charset="0"/>
              </a:defRPr>
            </a:lvl4pPr>
            <a:lvl5pPr marL="2057400" indent="-228600" eaLnBrk="0" hangingPunct="0">
              <a:defRPr kumimoji="1" sz="2400">
                <a:solidFill>
                  <a:schemeClr val="tx1"/>
                </a:solidFill>
                <a:latin typeface="Times New Roman" pitchFamily="18" charset="0"/>
              </a:defRPr>
            </a:lvl5pPr>
            <a:lvl6pPr marL="2514600" indent="-228600" eaLnBrk="0" fontAlgn="base" hangingPunct="0">
              <a:spcBef>
                <a:spcPct val="0"/>
              </a:spcBef>
              <a:spcAft>
                <a:spcPct val="0"/>
              </a:spcAft>
              <a:defRPr kumimoji="1" sz="2400">
                <a:solidFill>
                  <a:schemeClr val="tx1"/>
                </a:solidFill>
                <a:latin typeface="Times New Roman" pitchFamily="18" charset="0"/>
              </a:defRPr>
            </a:lvl6pPr>
            <a:lvl7pPr marL="2971800" indent="-228600" eaLnBrk="0" fontAlgn="base" hangingPunct="0">
              <a:spcBef>
                <a:spcPct val="0"/>
              </a:spcBef>
              <a:spcAft>
                <a:spcPct val="0"/>
              </a:spcAft>
              <a:defRPr kumimoji="1" sz="2400">
                <a:solidFill>
                  <a:schemeClr val="tx1"/>
                </a:solidFill>
                <a:latin typeface="Times New Roman" pitchFamily="18" charset="0"/>
              </a:defRPr>
            </a:lvl7pPr>
            <a:lvl8pPr marL="3429000" indent="-228600" eaLnBrk="0" fontAlgn="base" hangingPunct="0">
              <a:spcBef>
                <a:spcPct val="0"/>
              </a:spcBef>
              <a:spcAft>
                <a:spcPct val="0"/>
              </a:spcAft>
              <a:defRPr kumimoji="1" sz="2400">
                <a:solidFill>
                  <a:schemeClr val="tx1"/>
                </a:solidFill>
                <a:latin typeface="Times New Roman" pitchFamily="18" charset="0"/>
              </a:defRPr>
            </a:lvl8pPr>
            <a:lvl9pPr marL="3886200" indent="-228600" eaLnBrk="0" fontAlgn="base" hangingPunct="0">
              <a:spcBef>
                <a:spcPct val="0"/>
              </a:spcBef>
              <a:spcAft>
                <a:spcPct val="0"/>
              </a:spcAft>
              <a:defRPr kumimoji="1" sz="2400">
                <a:solidFill>
                  <a:schemeClr val="tx1"/>
                </a:solidFill>
                <a:latin typeface="Times New Roman" pitchFamily="18" charset="0"/>
              </a:defRPr>
            </a:lvl9pPr>
          </a:lstStyle>
          <a:p>
            <a:r>
              <a:rPr lang="fr-FR" altLang="fr-FR" sz="2000">
                <a:latin typeface="Arial" charset="0"/>
                <a:cs typeface="Arial" charset="0"/>
              </a:rPr>
              <a:t>A partir de cette fonction on pourra ajouter autant de fonctions pour compléter la conception</a:t>
            </a:r>
          </a:p>
        </p:txBody>
      </p:sp>
      <p:pic>
        <p:nvPicPr>
          <p:cNvPr id="36877" name="Picture 13" descr="C:\Mes Documents\formationsw\extru 2.ti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705600" y="2438400"/>
            <a:ext cx="2286000" cy="1497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878" name="Picture 14" descr="C:\Mes Documents\formationsw\extru3.tif"/>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705600" y="4038600"/>
            <a:ext cx="2286000" cy="1814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879" name="Picture 15" descr="C:\Mes Documents\formationsw\extru1.tif"/>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705600" y="4114800"/>
            <a:ext cx="2314575" cy="1754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871" name="Line 7"/>
          <p:cNvSpPr>
            <a:spLocks noChangeShapeType="1"/>
          </p:cNvSpPr>
          <p:nvPr/>
        </p:nvSpPr>
        <p:spPr bwMode="auto">
          <a:xfrm>
            <a:off x="4343400" y="4038600"/>
            <a:ext cx="2514600" cy="914400"/>
          </a:xfrm>
          <a:prstGeom prst="line">
            <a:avLst/>
          </a:prstGeom>
          <a:noFill/>
          <a:ln w="38100" cmpd="dbl">
            <a:solidFill>
              <a:srgbClr val="0000FF"/>
            </a:solidFill>
            <a:round/>
            <a:headEnd type="none" w="sm" len="sm"/>
            <a:tailEnd type="triangl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36880" name="Line 16"/>
          <p:cNvSpPr>
            <a:spLocks noChangeShapeType="1"/>
          </p:cNvSpPr>
          <p:nvPr/>
        </p:nvSpPr>
        <p:spPr bwMode="auto">
          <a:xfrm>
            <a:off x="4038600" y="4800600"/>
            <a:ext cx="2819400" cy="609600"/>
          </a:xfrm>
          <a:prstGeom prst="line">
            <a:avLst/>
          </a:prstGeom>
          <a:noFill/>
          <a:ln w="38100">
            <a:solidFill>
              <a:srgbClr val="333399"/>
            </a:solidFill>
            <a:round/>
            <a:headEnd type="none" w="sm" len="sm"/>
            <a:tailEnd type="triangl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36881" name="Rectangle 17"/>
          <p:cNvSpPr>
            <a:spLocks noChangeArrowheads="1"/>
          </p:cNvSpPr>
          <p:nvPr/>
        </p:nvSpPr>
        <p:spPr bwMode="auto">
          <a:xfrm>
            <a:off x="0" y="4572000"/>
            <a:ext cx="4062413"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kumimoji="1" sz="2400">
                <a:solidFill>
                  <a:schemeClr val="tx1"/>
                </a:solidFill>
                <a:latin typeface="Times New Roman" pitchFamily="18" charset="0"/>
              </a:defRPr>
            </a:lvl1pPr>
            <a:lvl2pPr marL="742950" indent="-285750" eaLnBrk="0" hangingPunct="0">
              <a:defRPr kumimoji="1" sz="2400">
                <a:solidFill>
                  <a:schemeClr val="tx1"/>
                </a:solidFill>
                <a:latin typeface="Times New Roman" pitchFamily="18" charset="0"/>
              </a:defRPr>
            </a:lvl2pPr>
            <a:lvl3pPr marL="1143000" indent="-228600" eaLnBrk="0" hangingPunct="0">
              <a:defRPr kumimoji="1" sz="2400">
                <a:solidFill>
                  <a:schemeClr val="tx1"/>
                </a:solidFill>
                <a:latin typeface="Times New Roman" pitchFamily="18" charset="0"/>
              </a:defRPr>
            </a:lvl3pPr>
            <a:lvl4pPr marL="1600200" indent="-228600" eaLnBrk="0" hangingPunct="0">
              <a:defRPr kumimoji="1" sz="2400">
                <a:solidFill>
                  <a:schemeClr val="tx1"/>
                </a:solidFill>
                <a:latin typeface="Times New Roman" pitchFamily="18" charset="0"/>
              </a:defRPr>
            </a:lvl4pPr>
            <a:lvl5pPr marL="2057400" indent="-228600" eaLnBrk="0" hangingPunct="0">
              <a:defRPr kumimoji="1" sz="2400">
                <a:solidFill>
                  <a:schemeClr val="tx1"/>
                </a:solidFill>
                <a:latin typeface="Times New Roman" pitchFamily="18" charset="0"/>
              </a:defRPr>
            </a:lvl5pPr>
            <a:lvl6pPr marL="2514600" indent="-228600" eaLnBrk="0" fontAlgn="base" hangingPunct="0">
              <a:spcBef>
                <a:spcPct val="0"/>
              </a:spcBef>
              <a:spcAft>
                <a:spcPct val="0"/>
              </a:spcAft>
              <a:defRPr kumimoji="1" sz="2400">
                <a:solidFill>
                  <a:schemeClr val="tx1"/>
                </a:solidFill>
                <a:latin typeface="Times New Roman" pitchFamily="18" charset="0"/>
              </a:defRPr>
            </a:lvl6pPr>
            <a:lvl7pPr marL="2971800" indent="-228600" eaLnBrk="0" fontAlgn="base" hangingPunct="0">
              <a:spcBef>
                <a:spcPct val="0"/>
              </a:spcBef>
              <a:spcAft>
                <a:spcPct val="0"/>
              </a:spcAft>
              <a:defRPr kumimoji="1" sz="2400">
                <a:solidFill>
                  <a:schemeClr val="tx1"/>
                </a:solidFill>
                <a:latin typeface="Times New Roman" pitchFamily="18" charset="0"/>
              </a:defRPr>
            </a:lvl7pPr>
            <a:lvl8pPr marL="3429000" indent="-228600" eaLnBrk="0" fontAlgn="base" hangingPunct="0">
              <a:spcBef>
                <a:spcPct val="0"/>
              </a:spcBef>
              <a:spcAft>
                <a:spcPct val="0"/>
              </a:spcAft>
              <a:defRPr kumimoji="1" sz="2400">
                <a:solidFill>
                  <a:schemeClr val="tx1"/>
                </a:solidFill>
                <a:latin typeface="Times New Roman" pitchFamily="18" charset="0"/>
              </a:defRPr>
            </a:lvl8pPr>
            <a:lvl9pPr marL="3886200" indent="-228600" eaLnBrk="0" fontAlgn="base" hangingPunct="0">
              <a:spcBef>
                <a:spcPct val="0"/>
              </a:spcBef>
              <a:spcAft>
                <a:spcPct val="0"/>
              </a:spcAft>
              <a:defRPr kumimoji="1" sz="2400">
                <a:solidFill>
                  <a:schemeClr val="tx1"/>
                </a:solidFill>
                <a:latin typeface="Times New Roman" pitchFamily="18" charset="0"/>
              </a:defRPr>
            </a:lvl9pPr>
          </a:lstStyle>
          <a:p>
            <a:r>
              <a:rPr lang="fr-FR" altLang="fr-FR" sz="2000">
                <a:latin typeface="Arial" charset="0"/>
                <a:cs typeface="Arial" charset="0"/>
              </a:rPr>
              <a:t>pour générer la </a:t>
            </a:r>
            <a:r>
              <a:rPr lang="fr-FR" altLang="fr-FR" sz="2000" b="1" u="sng">
                <a:latin typeface="Arial" charset="0"/>
                <a:cs typeface="Arial" charset="0"/>
              </a:rPr>
              <a:t>fonction de base</a:t>
            </a:r>
            <a:r>
              <a:rPr lang="fr-FR" altLang="fr-FR" sz="2000" b="1">
                <a:latin typeface="Arial" charset="0"/>
                <a:cs typeface="Arial" charset="0"/>
              </a:rPr>
              <a:t>.</a:t>
            </a:r>
          </a:p>
        </p:txBody>
      </p:sp>
      <p:sp>
        <p:nvSpPr>
          <p:cNvPr id="36870" name="Line 6"/>
          <p:cNvSpPr>
            <a:spLocks noChangeShapeType="1"/>
          </p:cNvSpPr>
          <p:nvPr/>
        </p:nvSpPr>
        <p:spPr bwMode="auto">
          <a:xfrm flipV="1">
            <a:off x="5029200" y="3048000"/>
            <a:ext cx="1981200" cy="0"/>
          </a:xfrm>
          <a:prstGeom prst="line">
            <a:avLst/>
          </a:prstGeom>
          <a:noFill/>
          <a:ln w="38100">
            <a:solidFill>
              <a:srgbClr val="0000FF"/>
            </a:solidFill>
            <a:round/>
            <a:headEnd type="none" w="sm" len="sm"/>
            <a:tailEnd type="triangl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2" fill="hold" nodeType="clickEffect">
                                  <p:stCondLst>
                                    <p:cond delay="0"/>
                                  </p:stCondLst>
                                  <p:childTnLst>
                                    <p:set>
                                      <p:cBhvr>
                                        <p:cTn id="6" dur="1" fill="hold">
                                          <p:stCondLst>
                                            <p:cond delay="0"/>
                                          </p:stCondLst>
                                        </p:cTn>
                                        <p:tgtEl>
                                          <p:spTgt spid="36869"/>
                                        </p:tgtEl>
                                        <p:attrNameLst>
                                          <p:attrName>style.visibility</p:attrName>
                                        </p:attrNameLst>
                                      </p:cBhvr>
                                      <p:to>
                                        <p:strVal val="visible"/>
                                      </p:to>
                                    </p:set>
                                    <p:anim calcmode="lin" valueType="num">
                                      <p:cBhvr additive="base">
                                        <p:cTn id="7" dur="500" fill="hold"/>
                                        <p:tgtEl>
                                          <p:spTgt spid="36869"/>
                                        </p:tgtEl>
                                        <p:attrNameLst>
                                          <p:attrName>ppt_x</p:attrName>
                                        </p:attrNameLst>
                                      </p:cBhvr>
                                      <p:tavLst>
                                        <p:tav tm="0">
                                          <p:val>
                                            <p:strVal val="1+#ppt_w/2"/>
                                          </p:val>
                                        </p:tav>
                                        <p:tav tm="100000">
                                          <p:val>
                                            <p:strVal val="#ppt_x"/>
                                          </p:val>
                                        </p:tav>
                                      </p:tavLst>
                                    </p:anim>
                                    <p:anim calcmode="lin" valueType="num">
                                      <p:cBhvr additive="base">
                                        <p:cTn id="8" dur="500" fill="hold"/>
                                        <p:tgtEl>
                                          <p:spTgt spid="36869"/>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14" presetClass="entr" presetSubtype="10" fill="hold" grpId="0" nodeType="clickEffect">
                                  <p:stCondLst>
                                    <p:cond delay="0"/>
                                  </p:stCondLst>
                                  <p:childTnLst>
                                    <p:set>
                                      <p:cBhvr>
                                        <p:cTn id="12" dur="1" fill="hold">
                                          <p:stCondLst>
                                            <p:cond delay="0"/>
                                          </p:stCondLst>
                                        </p:cTn>
                                        <p:tgtEl>
                                          <p:spTgt spid="36872"/>
                                        </p:tgtEl>
                                        <p:attrNameLst>
                                          <p:attrName>style.visibility</p:attrName>
                                        </p:attrNameLst>
                                      </p:cBhvr>
                                      <p:to>
                                        <p:strVal val="visible"/>
                                      </p:to>
                                    </p:set>
                                    <p:animEffect transition="in" filter="randombar(horizontal)">
                                      <p:cBhvr>
                                        <p:cTn id="13" dur="500"/>
                                        <p:tgtEl>
                                          <p:spTgt spid="36872"/>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1" presetClass="entr" presetSubtype="0" fill="hold" grpId="0" nodeType="clickEffect">
                                  <p:stCondLst>
                                    <p:cond delay="0"/>
                                  </p:stCondLst>
                                  <p:childTnLst>
                                    <p:set>
                                      <p:cBhvr>
                                        <p:cTn id="17" dur="1" fill="hold">
                                          <p:stCondLst>
                                            <p:cond delay="499"/>
                                          </p:stCondLst>
                                        </p:cTn>
                                        <p:tgtEl>
                                          <p:spTgt spid="36874"/>
                                        </p:tgtEl>
                                        <p:attrNameLst>
                                          <p:attrName>style.visibility</p:attrName>
                                        </p:attrNameLst>
                                      </p:cBhvr>
                                      <p:to>
                                        <p:strVal val="visible"/>
                                      </p:to>
                                    </p:set>
                                  </p:childTnLst>
                                </p:cTn>
                              </p:par>
                            </p:childTnLst>
                          </p:cTn>
                        </p:par>
                      </p:childTnLst>
                    </p:cTn>
                  </p:par>
                  <p:par>
                    <p:cTn id="18" fill="hold" nodeType="clickPar">
                      <p:stCondLst>
                        <p:cond delay="indefinite"/>
                      </p:stCondLst>
                      <p:childTnLst>
                        <p:par>
                          <p:cTn id="19" fill="hold" nodeType="withGroup">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36870"/>
                                        </p:tgtEl>
                                        <p:attrNameLst>
                                          <p:attrName>style.visibility</p:attrName>
                                        </p:attrNameLst>
                                      </p:cBhvr>
                                      <p:to>
                                        <p:strVal val="visible"/>
                                      </p:to>
                                    </p:set>
                                    <p:animEffect transition="in" filter="randombar(horizontal)">
                                      <p:cBhvr>
                                        <p:cTn id="22" dur="500"/>
                                        <p:tgtEl>
                                          <p:spTgt spid="36870"/>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499"/>
                                          </p:stCondLst>
                                        </p:cTn>
                                        <p:tgtEl>
                                          <p:spTgt spid="36877"/>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499"/>
                                          </p:stCondLst>
                                        </p:cTn>
                                        <p:tgtEl>
                                          <p:spTgt spid="36875"/>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4" presetClass="entr" presetSubtype="10" fill="hold" grpId="0" nodeType="clickEffect">
                                  <p:stCondLst>
                                    <p:cond delay="0"/>
                                  </p:stCondLst>
                                  <p:childTnLst>
                                    <p:set>
                                      <p:cBhvr>
                                        <p:cTn id="34" dur="1" fill="hold">
                                          <p:stCondLst>
                                            <p:cond delay="0"/>
                                          </p:stCondLst>
                                        </p:cTn>
                                        <p:tgtEl>
                                          <p:spTgt spid="36871"/>
                                        </p:tgtEl>
                                        <p:attrNameLst>
                                          <p:attrName>style.visibility</p:attrName>
                                        </p:attrNameLst>
                                      </p:cBhvr>
                                      <p:to>
                                        <p:strVal val="visible"/>
                                      </p:to>
                                    </p:set>
                                    <p:animEffect transition="in" filter="randombar(horizontal)">
                                      <p:cBhvr>
                                        <p:cTn id="35" dur="500"/>
                                        <p:tgtEl>
                                          <p:spTgt spid="36871"/>
                                        </p:tgtEl>
                                      </p:cBhvr>
                                    </p:animEffect>
                                  </p:childTnLst>
                                  <p:subTnLst>
                                    <p:set>
                                      <p:cBhvr override="childStyle">
                                        <p:cTn dur="1" fill="hold" display="0" masterRel="nextClick" afterEffect="1"/>
                                        <p:tgtEl>
                                          <p:spTgt spid="36871"/>
                                        </p:tgtEl>
                                        <p:attrNameLst>
                                          <p:attrName>style.visibility</p:attrName>
                                        </p:attrNameLst>
                                      </p:cBhvr>
                                      <p:to>
                                        <p:strVal val="hidden"/>
                                      </p:to>
                                    </p:set>
                                  </p:subTnLst>
                                </p:cTn>
                              </p:par>
                            </p:childTnLst>
                          </p:cTn>
                        </p:par>
                      </p:childTnLst>
                    </p:cTn>
                  </p:par>
                  <p:par>
                    <p:cTn id="36" fill="hold" nodeType="clickPar">
                      <p:stCondLst>
                        <p:cond delay="indefinite"/>
                      </p:stCondLst>
                      <p:childTnLst>
                        <p:par>
                          <p:cTn id="37" fill="hold" nodeType="withGroup">
                            <p:stCondLst>
                              <p:cond delay="0"/>
                            </p:stCondLst>
                            <p:childTnLst>
                              <p:par>
                                <p:cTn id="38" presetID="1" presetClass="entr" presetSubtype="0" fill="hold" nodeType="clickEffect">
                                  <p:stCondLst>
                                    <p:cond delay="0"/>
                                  </p:stCondLst>
                                  <p:childTnLst>
                                    <p:set>
                                      <p:cBhvr>
                                        <p:cTn id="39" dur="1" fill="hold">
                                          <p:stCondLst>
                                            <p:cond delay="499"/>
                                          </p:stCondLst>
                                        </p:cTn>
                                        <p:tgtEl>
                                          <p:spTgt spid="36878"/>
                                        </p:tgtEl>
                                        <p:attrNameLst>
                                          <p:attrName>style.visibility</p:attrName>
                                        </p:attrNameLst>
                                      </p:cBhvr>
                                      <p:to>
                                        <p:strVal val="visible"/>
                                      </p:to>
                                    </p:set>
                                  </p:childTnLst>
                                </p:cTn>
                              </p:par>
                            </p:childTnLst>
                          </p:cTn>
                        </p:par>
                      </p:childTnLst>
                    </p:cTn>
                  </p:par>
                  <p:par>
                    <p:cTn id="40" fill="hold" nodeType="clickPar">
                      <p:stCondLst>
                        <p:cond delay="indefinite"/>
                      </p:stCondLst>
                      <p:childTnLst>
                        <p:par>
                          <p:cTn id="41" fill="hold" nodeType="withGroup">
                            <p:stCondLst>
                              <p:cond delay="0"/>
                            </p:stCondLst>
                            <p:childTnLst>
                              <p:par>
                                <p:cTn id="42" presetID="2" presetClass="entr" presetSubtype="8" fill="hold" grpId="0" nodeType="clickEffect">
                                  <p:stCondLst>
                                    <p:cond delay="0"/>
                                  </p:stCondLst>
                                  <p:childTnLst>
                                    <p:set>
                                      <p:cBhvr>
                                        <p:cTn id="43" dur="1" fill="hold">
                                          <p:stCondLst>
                                            <p:cond delay="0"/>
                                          </p:stCondLst>
                                        </p:cTn>
                                        <p:tgtEl>
                                          <p:spTgt spid="36881"/>
                                        </p:tgtEl>
                                        <p:attrNameLst>
                                          <p:attrName>style.visibility</p:attrName>
                                        </p:attrNameLst>
                                      </p:cBhvr>
                                      <p:to>
                                        <p:strVal val="visible"/>
                                      </p:to>
                                    </p:set>
                                    <p:anim calcmode="lin" valueType="num">
                                      <p:cBhvr additive="base">
                                        <p:cTn id="44" dur="500" fill="hold"/>
                                        <p:tgtEl>
                                          <p:spTgt spid="36881"/>
                                        </p:tgtEl>
                                        <p:attrNameLst>
                                          <p:attrName>ppt_x</p:attrName>
                                        </p:attrNameLst>
                                      </p:cBhvr>
                                      <p:tavLst>
                                        <p:tav tm="0">
                                          <p:val>
                                            <p:strVal val="0-#ppt_w/2"/>
                                          </p:val>
                                        </p:tav>
                                        <p:tav tm="100000">
                                          <p:val>
                                            <p:strVal val="#ppt_x"/>
                                          </p:val>
                                        </p:tav>
                                      </p:tavLst>
                                    </p:anim>
                                    <p:anim calcmode="lin" valueType="num">
                                      <p:cBhvr additive="base">
                                        <p:cTn id="45" dur="500" fill="hold"/>
                                        <p:tgtEl>
                                          <p:spTgt spid="36881"/>
                                        </p:tgtEl>
                                        <p:attrNameLst>
                                          <p:attrName>ppt_y</p:attrName>
                                        </p:attrNameLst>
                                      </p:cBhvr>
                                      <p:tavLst>
                                        <p:tav tm="0">
                                          <p:val>
                                            <p:strVal val="#ppt_y"/>
                                          </p:val>
                                        </p:tav>
                                        <p:tav tm="100000">
                                          <p:val>
                                            <p:strVal val="#ppt_y"/>
                                          </p:val>
                                        </p:tav>
                                      </p:tavLst>
                                    </p:anim>
                                  </p:childTnLst>
                                </p:cTn>
                              </p:par>
                            </p:childTnLst>
                          </p:cTn>
                        </p:par>
                      </p:childTnLst>
                    </p:cTn>
                  </p:par>
                  <p:par>
                    <p:cTn id="46" fill="hold" nodeType="clickPar">
                      <p:stCondLst>
                        <p:cond delay="indefinite"/>
                      </p:stCondLst>
                      <p:childTnLst>
                        <p:par>
                          <p:cTn id="47" fill="hold" nodeType="withGroup">
                            <p:stCondLst>
                              <p:cond delay="0"/>
                            </p:stCondLst>
                            <p:childTnLst>
                              <p:par>
                                <p:cTn id="48" presetID="2" presetClass="entr" presetSubtype="8" fill="hold" grpId="0" nodeType="clickEffect">
                                  <p:stCondLst>
                                    <p:cond delay="0"/>
                                  </p:stCondLst>
                                  <p:childTnLst>
                                    <p:set>
                                      <p:cBhvr>
                                        <p:cTn id="49" dur="1" fill="hold">
                                          <p:stCondLst>
                                            <p:cond delay="0"/>
                                          </p:stCondLst>
                                        </p:cTn>
                                        <p:tgtEl>
                                          <p:spTgt spid="36880"/>
                                        </p:tgtEl>
                                        <p:attrNameLst>
                                          <p:attrName>style.visibility</p:attrName>
                                        </p:attrNameLst>
                                      </p:cBhvr>
                                      <p:to>
                                        <p:strVal val="visible"/>
                                      </p:to>
                                    </p:set>
                                    <p:anim calcmode="lin" valueType="num">
                                      <p:cBhvr additive="base">
                                        <p:cTn id="50" dur="500" fill="hold"/>
                                        <p:tgtEl>
                                          <p:spTgt spid="36880"/>
                                        </p:tgtEl>
                                        <p:attrNameLst>
                                          <p:attrName>ppt_x</p:attrName>
                                        </p:attrNameLst>
                                      </p:cBhvr>
                                      <p:tavLst>
                                        <p:tav tm="0">
                                          <p:val>
                                            <p:strVal val="0-#ppt_w/2"/>
                                          </p:val>
                                        </p:tav>
                                        <p:tav tm="100000">
                                          <p:val>
                                            <p:strVal val="#ppt_x"/>
                                          </p:val>
                                        </p:tav>
                                      </p:tavLst>
                                    </p:anim>
                                    <p:anim calcmode="lin" valueType="num">
                                      <p:cBhvr additive="base">
                                        <p:cTn id="51" dur="500" fill="hold"/>
                                        <p:tgtEl>
                                          <p:spTgt spid="36880"/>
                                        </p:tgtEl>
                                        <p:attrNameLst>
                                          <p:attrName>ppt_y</p:attrName>
                                        </p:attrNameLst>
                                      </p:cBhvr>
                                      <p:tavLst>
                                        <p:tav tm="0">
                                          <p:val>
                                            <p:strVal val="#ppt_y"/>
                                          </p:val>
                                        </p:tav>
                                        <p:tav tm="100000">
                                          <p:val>
                                            <p:strVal val="#ppt_y"/>
                                          </p:val>
                                        </p:tav>
                                      </p:tavLst>
                                    </p:anim>
                                  </p:childTnLst>
                                </p:cTn>
                              </p:par>
                            </p:childTnLst>
                          </p:cTn>
                        </p:par>
                      </p:childTnLst>
                    </p:cTn>
                  </p:par>
                  <p:par>
                    <p:cTn id="52" fill="hold" nodeType="clickPar">
                      <p:stCondLst>
                        <p:cond delay="indefinite"/>
                      </p:stCondLst>
                      <p:childTnLst>
                        <p:par>
                          <p:cTn id="53" fill="hold" nodeType="withGroup">
                            <p:stCondLst>
                              <p:cond delay="0"/>
                            </p:stCondLst>
                            <p:childTnLst>
                              <p:par>
                                <p:cTn id="54" presetID="1" presetClass="entr" presetSubtype="0" fill="hold" nodeType="clickEffect">
                                  <p:stCondLst>
                                    <p:cond delay="0"/>
                                  </p:stCondLst>
                                  <p:childTnLst>
                                    <p:set>
                                      <p:cBhvr>
                                        <p:cTn id="55" dur="1" fill="hold">
                                          <p:stCondLst>
                                            <p:cond delay="499"/>
                                          </p:stCondLst>
                                        </p:cTn>
                                        <p:tgtEl>
                                          <p:spTgt spid="36879"/>
                                        </p:tgtEl>
                                        <p:attrNameLst>
                                          <p:attrName>style.visibility</p:attrName>
                                        </p:attrNameLst>
                                      </p:cBhvr>
                                      <p:to>
                                        <p:strVal val="visible"/>
                                      </p:to>
                                    </p:set>
                                  </p:childTnLst>
                                </p:cTn>
                              </p:par>
                            </p:childTnLst>
                          </p:cTn>
                        </p:par>
                      </p:childTnLst>
                    </p:cTn>
                  </p:par>
                  <p:par>
                    <p:cTn id="56" fill="hold" nodeType="clickPar">
                      <p:stCondLst>
                        <p:cond delay="indefinite"/>
                      </p:stCondLst>
                      <p:childTnLst>
                        <p:par>
                          <p:cTn id="57" fill="hold" nodeType="withGroup">
                            <p:stCondLst>
                              <p:cond delay="0"/>
                            </p:stCondLst>
                            <p:childTnLst>
                              <p:par>
                                <p:cTn id="58" presetID="1" presetClass="entr" presetSubtype="0" fill="hold" grpId="0" nodeType="clickEffect">
                                  <p:stCondLst>
                                    <p:cond delay="0"/>
                                  </p:stCondLst>
                                  <p:iterate type="wd">
                                    <p:tmAbs val="300"/>
                                  </p:iterate>
                                  <p:childTnLst>
                                    <p:set>
                                      <p:cBhvr>
                                        <p:cTn id="59" dur="1" fill="hold">
                                          <p:stCondLst>
                                            <p:cond delay="299"/>
                                          </p:stCondLst>
                                        </p:cTn>
                                        <p:tgtEl>
                                          <p:spTgt spid="3687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872" grpId="0" animBg="1"/>
      <p:bldP spid="36874" grpId="0" autoUpdateAnimBg="0"/>
      <p:bldP spid="36875" grpId="0" autoUpdateAnimBg="0"/>
      <p:bldP spid="36876" grpId="0" autoUpdateAnimBg="0"/>
      <p:bldP spid="36871" grpId="0" animBg="1"/>
      <p:bldP spid="36880" grpId="0" animBg="1"/>
      <p:bldP spid="36881" grpId="0" autoUpdateAnimBg="0"/>
      <p:bldP spid="36870" grpId="0" animBg="1"/>
    </p:bldLst>
  </p:timing>
</p:sld>
</file>

<file path=ppt/slides/slide3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9634" name="Text Box 1026"/>
          <p:cNvSpPr txBox="1">
            <a:spLocks noChangeArrowheads="1"/>
          </p:cNvSpPr>
          <p:nvPr/>
        </p:nvSpPr>
        <p:spPr bwMode="auto">
          <a:xfrm>
            <a:off x="762000" y="1828800"/>
            <a:ext cx="3200400" cy="1004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kumimoji="1" sz="2400">
                <a:solidFill>
                  <a:schemeClr val="tx1"/>
                </a:solidFill>
                <a:latin typeface="Times New Roman" pitchFamily="18" charset="0"/>
              </a:defRPr>
            </a:lvl1pPr>
            <a:lvl2pPr marL="742950" indent="-285750" eaLnBrk="0" hangingPunct="0">
              <a:defRPr kumimoji="1" sz="2400">
                <a:solidFill>
                  <a:schemeClr val="tx1"/>
                </a:solidFill>
                <a:latin typeface="Times New Roman" pitchFamily="18" charset="0"/>
              </a:defRPr>
            </a:lvl2pPr>
            <a:lvl3pPr marL="1143000" indent="-228600" eaLnBrk="0" hangingPunct="0">
              <a:defRPr kumimoji="1" sz="2400">
                <a:solidFill>
                  <a:schemeClr val="tx1"/>
                </a:solidFill>
                <a:latin typeface="Times New Roman" pitchFamily="18" charset="0"/>
              </a:defRPr>
            </a:lvl3pPr>
            <a:lvl4pPr marL="1600200" indent="-228600" eaLnBrk="0" hangingPunct="0">
              <a:defRPr kumimoji="1" sz="2400">
                <a:solidFill>
                  <a:schemeClr val="tx1"/>
                </a:solidFill>
                <a:latin typeface="Times New Roman" pitchFamily="18" charset="0"/>
              </a:defRPr>
            </a:lvl4pPr>
            <a:lvl5pPr marL="2057400" indent="-228600" eaLnBrk="0" hangingPunct="0">
              <a:defRPr kumimoji="1" sz="2400">
                <a:solidFill>
                  <a:schemeClr val="tx1"/>
                </a:solidFill>
                <a:latin typeface="Times New Roman" pitchFamily="18" charset="0"/>
              </a:defRPr>
            </a:lvl5pPr>
            <a:lvl6pPr marL="2514600" indent="-228600" eaLnBrk="0" fontAlgn="base" hangingPunct="0">
              <a:spcBef>
                <a:spcPct val="0"/>
              </a:spcBef>
              <a:spcAft>
                <a:spcPct val="0"/>
              </a:spcAft>
              <a:defRPr kumimoji="1" sz="2400">
                <a:solidFill>
                  <a:schemeClr val="tx1"/>
                </a:solidFill>
                <a:latin typeface="Times New Roman" pitchFamily="18" charset="0"/>
              </a:defRPr>
            </a:lvl6pPr>
            <a:lvl7pPr marL="2971800" indent="-228600" eaLnBrk="0" fontAlgn="base" hangingPunct="0">
              <a:spcBef>
                <a:spcPct val="0"/>
              </a:spcBef>
              <a:spcAft>
                <a:spcPct val="0"/>
              </a:spcAft>
              <a:defRPr kumimoji="1" sz="2400">
                <a:solidFill>
                  <a:schemeClr val="tx1"/>
                </a:solidFill>
                <a:latin typeface="Times New Roman" pitchFamily="18" charset="0"/>
              </a:defRPr>
            </a:lvl7pPr>
            <a:lvl8pPr marL="3429000" indent="-228600" eaLnBrk="0" fontAlgn="base" hangingPunct="0">
              <a:spcBef>
                <a:spcPct val="0"/>
              </a:spcBef>
              <a:spcAft>
                <a:spcPct val="0"/>
              </a:spcAft>
              <a:defRPr kumimoji="1" sz="2400">
                <a:solidFill>
                  <a:schemeClr val="tx1"/>
                </a:solidFill>
                <a:latin typeface="Times New Roman" pitchFamily="18" charset="0"/>
              </a:defRPr>
            </a:lvl8pPr>
            <a:lvl9pPr marL="3886200" indent="-228600" eaLnBrk="0" fontAlgn="base" hangingPunct="0">
              <a:spcBef>
                <a:spcPct val="0"/>
              </a:spcBef>
              <a:spcAft>
                <a:spcPct val="0"/>
              </a:spcAft>
              <a:defRPr kumimoji="1" sz="2400">
                <a:solidFill>
                  <a:schemeClr val="tx1"/>
                </a:solidFill>
                <a:latin typeface="Times New Roman" pitchFamily="18" charset="0"/>
              </a:defRPr>
            </a:lvl9pPr>
          </a:lstStyle>
          <a:p>
            <a:pPr eaLnBrk="1" hangingPunct="1">
              <a:spcBef>
                <a:spcPct val="50000"/>
              </a:spcBef>
            </a:pPr>
            <a:r>
              <a:rPr lang="fr-FR" altLang="fr-FR"/>
              <a:t>Esquisse correcte</a:t>
            </a:r>
          </a:p>
          <a:p>
            <a:pPr eaLnBrk="1" hangingPunct="1">
              <a:spcBef>
                <a:spcPct val="50000"/>
              </a:spcBef>
            </a:pPr>
            <a:endParaRPr lang="fr-FR" altLang="fr-FR"/>
          </a:p>
        </p:txBody>
      </p:sp>
      <p:sp>
        <p:nvSpPr>
          <p:cNvPr id="69635" name="Text Box 1027"/>
          <p:cNvSpPr txBox="1">
            <a:spLocks noChangeArrowheads="1"/>
          </p:cNvSpPr>
          <p:nvPr/>
        </p:nvSpPr>
        <p:spPr bwMode="auto">
          <a:xfrm>
            <a:off x="685800" y="4572000"/>
            <a:ext cx="3200400" cy="1004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kumimoji="1" sz="2400">
                <a:solidFill>
                  <a:schemeClr val="tx1"/>
                </a:solidFill>
                <a:latin typeface="Times New Roman" pitchFamily="18" charset="0"/>
              </a:defRPr>
            </a:lvl1pPr>
            <a:lvl2pPr marL="742950" indent="-285750" eaLnBrk="0" hangingPunct="0">
              <a:defRPr kumimoji="1" sz="2400">
                <a:solidFill>
                  <a:schemeClr val="tx1"/>
                </a:solidFill>
                <a:latin typeface="Times New Roman" pitchFamily="18" charset="0"/>
              </a:defRPr>
            </a:lvl2pPr>
            <a:lvl3pPr marL="1143000" indent="-228600" eaLnBrk="0" hangingPunct="0">
              <a:defRPr kumimoji="1" sz="2400">
                <a:solidFill>
                  <a:schemeClr val="tx1"/>
                </a:solidFill>
                <a:latin typeface="Times New Roman" pitchFamily="18" charset="0"/>
              </a:defRPr>
            </a:lvl3pPr>
            <a:lvl4pPr marL="1600200" indent="-228600" eaLnBrk="0" hangingPunct="0">
              <a:defRPr kumimoji="1" sz="2400">
                <a:solidFill>
                  <a:schemeClr val="tx1"/>
                </a:solidFill>
                <a:latin typeface="Times New Roman" pitchFamily="18" charset="0"/>
              </a:defRPr>
            </a:lvl4pPr>
            <a:lvl5pPr marL="2057400" indent="-228600" eaLnBrk="0" hangingPunct="0">
              <a:defRPr kumimoji="1" sz="2400">
                <a:solidFill>
                  <a:schemeClr val="tx1"/>
                </a:solidFill>
                <a:latin typeface="Times New Roman" pitchFamily="18" charset="0"/>
              </a:defRPr>
            </a:lvl5pPr>
            <a:lvl6pPr marL="2514600" indent="-228600" eaLnBrk="0" fontAlgn="base" hangingPunct="0">
              <a:spcBef>
                <a:spcPct val="0"/>
              </a:spcBef>
              <a:spcAft>
                <a:spcPct val="0"/>
              </a:spcAft>
              <a:defRPr kumimoji="1" sz="2400">
                <a:solidFill>
                  <a:schemeClr val="tx1"/>
                </a:solidFill>
                <a:latin typeface="Times New Roman" pitchFamily="18" charset="0"/>
              </a:defRPr>
            </a:lvl6pPr>
            <a:lvl7pPr marL="2971800" indent="-228600" eaLnBrk="0" fontAlgn="base" hangingPunct="0">
              <a:spcBef>
                <a:spcPct val="0"/>
              </a:spcBef>
              <a:spcAft>
                <a:spcPct val="0"/>
              </a:spcAft>
              <a:defRPr kumimoji="1" sz="2400">
                <a:solidFill>
                  <a:schemeClr val="tx1"/>
                </a:solidFill>
                <a:latin typeface="Times New Roman" pitchFamily="18" charset="0"/>
              </a:defRPr>
            </a:lvl7pPr>
            <a:lvl8pPr marL="3429000" indent="-228600" eaLnBrk="0" fontAlgn="base" hangingPunct="0">
              <a:spcBef>
                <a:spcPct val="0"/>
              </a:spcBef>
              <a:spcAft>
                <a:spcPct val="0"/>
              </a:spcAft>
              <a:defRPr kumimoji="1" sz="2400">
                <a:solidFill>
                  <a:schemeClr val="tx1"/>
                </a:solidFill>
                <a:latin typeface="Times New Roman" pitchFamily="18" charset="0"/>
              </a:defRPr>
            </a:lvl8pPr>
            <a:lvl9pPr marL="3886200" indent="-228600" eaLnBrk="0" fontAlgn="base" hangingPunct="0">
              <a:spcBef>
                <a:spcPct val="0"/>
              </a:spcBef>
              <a:spcAft>
                <a:spcPct val="0"/>
              </a:spcAft>
              <a:defRPr kumimoji="1" sz="2400">
                <a:solidFill>
                  <a:schemeClr val="tx1"/>
                </a:solidFill>
                <a:latin typeface="Times New Roman" pitchFamily="18" charset="0"/>
              </a:defRPr>
            </a:lvl9pPr>
          </a:lstStyle>
          <a:p>
            <a:pPr eaLnBrk="1" hangingPunct="1">
              <a:spcBef>
                <a:spcPct val="50000"/>
              </a:spcBef>
            </a:pPr>
            <a:r>
              <a:rPr lang="fr-FR" altLang="fr-FR"/>
              <a:t>Esquisse  incorrecte</a:t>
            </a:r>
          </a:p>
          <a:p>
            <a:pPr eaLnBrk="1" hangingPunct="1">
              <a:spcBef>
                <a:spcPct val="50000"/>
              </a:spcBef>
            </a:pPr>
            <a:endParaRPr lang="fr-FR" altLang="fr-FR"/>
          </a:p>
        </p:txBody>
      </p:sp>
      <p:pic>
        <p:nvPicPr>
          <p:cNvPr id="69636" name="Picture 1028" descr="C:\Mes Documents\form41.tif"/>
          <p:cNvPicPr>
            <a:picLocks noChangeAspect="1" noChangeArrowheads="1"/>
          </p:cNvPicPr>
          <p:nvPr/>
        </p:nvPicPr>
        <p:blipFill>
          <a:blip r:embed="rId2">
            <a:extLst>
              <a:ext uri="{28A0092B-C50C-407E-A947-70E740481C1C}">
                <a14:useLocalDpi xmlns:a14="http://schemas.microsoft.com/office/drawing/2010/main" val="0"/>
              </a:ext>
            </a:extLst>
          </a:blip>
          <a:srcRect l="2203" t="2895" r="2203" b="2895"/>
          <a:stretch>
            <a:fillRect/>
          </a:stretch>
        </p:blipFill>
        <p:spPr bwMode="auto">
          <a:xfrm>
            <a:off x="4572000" y="4114800"/>
            <a:ext cx="3349625" cy="2165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9637" name="Picture 1029" descr="C:\Mes Documents\form421.tif"/>
          <p:cNvPicPr>
            <a:picLocks noChangeAspect="1" noChangeArrowheads="1"/>
          </p:cNvPicPr>
          <p:nvPr/>
        </p:nvPicPr>
        <p:blipFill>
          <a:blip r:embed="rId3">
            <a:extLst>
              <a:ext uri="{28A0092B-C50C-407E-A947-70E740481C1C}">
                <a14:useLocalDpi xmlns:a14="http://schemas.microsoft.com/office/drawing/2010/main" val="0"/>
              </a:ext>
            </a:extLst>
          </a:blip>
          <a:srcRect l="2272" t="2391" r="2272" b="2391"/>
          <a:stretch>
            <a:fillRect/>
          </a:stretch>
        </p:blipFill>
        <p:spPr bwMode="auto">
          <a:xfrm>
            <a:off x="4648200" y="1295400"/>
            <a:ext cx="2909888" cy="2201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9639" name="Rectangle 1031"/>
          <p:cNvSpPr>
            <a:spLocks noChangeArrowheads="1"/>
          </p:cNvSpPr>
          <p:nvPr/>
        </p:nvSpPr>
        <p:spPr bwMode="auto">
          <a:xfrm>
            <a:off x="762000" y="152400"/>
            <a:ext cx="8078788"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nchor="ctr"/>
          <a:lstStyle/>
          <a:p>
            <a:pPr>
              <a:defRPr/>
            </a:pPr>
            <a:r>
              <a:rPr lang="fr-FR" u="sng">
                <a:latin typeface="Times New Roman" charset="0"/>
              </a:rPr>
              <a:t>Remarque : l’esquisse doit  avoir un contour fermé</a:t>
            </a:r>
            <a:r>
              <a:rPr kumimoji="0" lang="fr-FR" sz="4000">
                <a:solidFill>
                  <a:schemeClr val="tx2"/>
                </a:solidFill>
                <a:effectLst>
                  <a:outerShdw blurRad="38100" dist="38100" dir="2700000" algn="tl">
                    <a:srgbClr val="C0C0C0"/>
                  </a:outerShdw>
                </a:effectLst>
                <a:latin typeface="Arial" charset="0"/>
              </a:rPr>
              <a:t> </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6" presetClass="entr" presetSubtype="42" fill="hold" nodeType="clickEffect">
                                  <p:stCondLst>
                                    <p:cond delay="0"/>
                                  </p:stCondLst>
                                  <p:childTnLst>
                                    <p:set>
                                      <p:cBhvr>
                                        <p:cTn id="6" dur="1" fill="hold">
                                          <p:stCondLst>
                                            <p:cond delay="0"/>
                                          </p:stCondLst>
                                        </p:cTn>
                                        <p:tgtEl>
                                          <p:spTgt spid="69637"/>
                                        </p:tgtEl>
                                        <p:attrNameLst>
                                          <p:attrName>style.visibility</p:attrName>
                                        </p:attrNameLst>
                                      </p:cBhvr>
                                      <p:to>
                                        <p:strVal val="visible"/>
                                      </p:to>
                                    </p:set>
                                    <p:animEffect transition="in" filter="barn(outHorizontal)">
                                      <p:cBhvr>
                                        <p:cTn id="7" dur="500"/>
                                        <p:tgtEl>
                                          <p:spTgt spid="69637"/>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 presetClass="entr" presetSubtype="8" fill="hold" grpId="0" nodeType="clickEffect">
                                  <p:stCondLst>
                                    <p:cond delay="0"/>
                                  </p:stCondLst>
                                  <p:childTnLst>
                                    <p:set>
                                      <p:cBhvr>
                                        <p:cTn id="11" dur="1" fill="hold">
                                          <p:stCondLst>
                                            <p:cond delay="0"/>
                                          </p:stCondLst>
                                        </p:cTn>
                                        <p:tgtEl>
                                          <p:spTgt spid="69634"/>
                                        </p:tgtEl>
                                        <p:attrNameLst>
                                          <p:attrName>style.visibility</p:attrName>
                                        </p:attrNameLst>
                                      </p:cBhvr>
                                      <p:to>
                                        <p:strVal val="visible"/>
                                      </p:to>
                                    </p:set>
                                    <p:anim calcmode="lin" valueType="num">
                                      <p:cBhvr additive="base">
                                        <p:cTn id="12" dur="500" fill="hold"/>
                                        <p:tgtEl>
                                          <p:spTgt spid="69634"/>
                                        </p:tgtEl>
                                        <p:attrNameLst>
                                          <p:attrName>ppt_x</p:attrName>
                                        </p:attrNameLst>
                                      </p:cBhvr>
                                      <p:tavLst>
                                        <p:tav tm="0">
                                          <p:val>
                                            <p:strVal val="0-#ppt_w/2"/>
                                          </p:val>
                                        </p:tav>
                                        <p:tav tm="100000">
                                          <p:val>
                                            <p:strVal val="#ppt_x"/>
                                          </p:val>
                                        </p:tav>
                                      </p:tavLst>
                                    </p:anim>
                                    <p:anim calcmode="lin" valueType="num">
                                      <p:cBhvr additive="base">
                                        <p:cTn id="13" dur="500" fill="hold"/>
                                        <p:tgtEl>
                                          <p:spTgt spid="69634"/>
                                        </p:tgtEl>
                                        <p:attrNameLst>
                                          <p:attrName>ppt_y</p:attrName>
                                        </p:attrNameLst>
                                      </p:cBhvr>
                                      <p:tavLst>
                                        <p:tav tm="0">
                                          <p:val>
                                            <p:strVal val="#ppt_y"/>
                                          </p:val>
                                        </p:tav>
                                        <p:tav tm="100000">
                                          <p:val>
                                            <p:strVal val="#ppt_y"/>
                                          </p:val>
                                        </p:tav>
                                      </p:tavLst>
                                    </p:anim>
                                  </p:childTnLst>
                                </p:cTn>
                              </p:par>
                            </p:childTnLst>
                          </p:cTn>
                        </p:par>
                      </p:childTnLst>
                    </p:cTn>
                  </p:par>
                  <p:par>
                    <p:cTn id="14" fill="hold" nodeType="clickPar">
                      <p:stCondLst>
                        <p:cond delay="indefinite"/>
                      </p:stCondLst>
                      <p:childTnLst>
                        <p:par>
                          <p:cTn id="15" fill="hold" nodeType="withGroup">
                            <p:stCondLst>
                              <p:cond delay="0"/>
                            </p:stCondLst>
                            <p:childTnLst>
                              <p:par>
                                <p:cTn id="16" presetID="16" presetClass="entr" presetSubtype="42" fill="hold" nodeType="clickEffect">
                                  <p:stCondLst>
                                    <p:cond delay="0"/>
                                  </p:stCondLst>
                                  <p:childTnLst>
                                    <p:set>
                                      <p:cBhvr>
                                        <p:cTn id="17" dur="1" fill="hold">
                                          <p:stCondLst>
                                            <p:cond delay="0"/>
                                          </p:stCondLst>
                                        </p:cTn>
                                        <p:tgtEl>
                                          <p:spTgt spid="69636"/>
                                        </p:tgtEl>
                                        <p:attrNameLst>
                                          <p:attrName>style.visibility</p:attrName>
                                        </p:attrNameLst>
                                      </p:cBhvr>
                                      <p:to>
                                        <p:strVal val="visible"/>
                                      </p:to>
                                    </p:set>
                                    <p:animEffect transition="in" filter="barn(outHorizontal)">
                                      <p:cBhvr>
                                        <p:cTn id="18" dur="500"/>
                                        <p:tgtEl>
                                          <p:spTgt spid="69636"/>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2" presetClass="entr" presetSubtype="8" fill="hold" grpId="0" nodeType="clickEffect">
                                  <p:stCondLst>
                                    <p:cond delay="0"/>
                                  </p:stCondLst>
                                  <p:childTnLst>
                                    <p:set>
                                      <p:cBhvr>
                                        <p:cTn id="22" dur="1" fill="hold">
                                          <p:stCondLst>
                                            <p:cond delay="0"/>
                                          </p:stCondLst>
                                        </p:cTn>
                                        <p:tgtEl>
                                          <p:spTgt spid="69635"/>
                                        </p:tgtEl>
                                        <p:attrNameLst>
                                          <p:attrName>style.visibility</p:attrName>
                                        </p:attrNameLst>
                                      </p:cBhvr>
                                      <p:to>
                                        <p:strVal val="visible"/>
                                      </p:to>
                                    </p:set>
                                    <p:anim calcmode="lin" valueType="num">
                                      <p:cBhvr additive="base">
                                        <p:cTn id="23" dur="500" fill="hold"/>
                                        <p:tgtEl>
                                          <p:spTgt spid="69635"/>
                                        </p:tgtEl>
                                        <p:attrNameLst>
                                          <p:attrName>ppt_x</p:attrName>
                                        </p:attrNameLst>
                                      </p:cBhvr>
                                      <p:tavLst>
                                        <p:tav tm="0">
                                          <p:val>
                                            <p:strVal val="0-#ppt_w/2"/>
                                          </p:val>
                                        </p:tav>
                                        <p:tav tm="100000">
                                          <p:val>
                                            <p:strVal val="#ppt_x"/>
                                          </p:val>
                                        </p:tav>
                                      </p:tavLst>
                                    </p:anim>
                                    <p:anim calcmode="lin" valueType="num">
                                      <p:cBhvr additive="base">
                                        <p:cTn id="24" dur="500" fill="hold"/>
                                        <p:tgtEl>
                                          <p:spTgt spid="6963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634" grpId="0" autoUpdateAnimBg="0"/>
      <p:bldP spid="69635" grpId="0" autoUpdateAnimBg="0"/>
    </p:bldLst>
  </p:timing>
</p:sld>
</file>

<file path=ppt/slides/slide33.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63490" name="Text Box 2"/>
          <p:cNvSpPr txBox="1">
            <a:spLocks noChangeArrowheads="1"/>
          </p:cNvSpPr>
          <p:nvPr/>
        </p:nvSpPr>
        <p:spPr bwMode="auto">
          <a:xfrm>
            <a:off x="2514600" y="6172200"/>
            <a:ext cx="5638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kumimoji="1" sz="2400">
                <a:solidFill>
                  <a:schemeClr val="tx1"/>
                </a:solidFill>
                <a:latin typeface="Times New Roman" pitchFamily="18" charset="0"/>
              </a:defRPr>
            </a:lvl1pPr>
            <a:lvl2pPr marL="742950" indent="-285750" eaLnBrk="0" hangingPunct="0">
              <a:defRPr kumimoji="1" sz="2400">
                <a:solidFill>
                  <a:schemeClr val="tx1"/>
                </a:solidFill>
                <a:latin typeface="Times New Roman" pitchFamily="18" charset="0"/>
              </a:defRPr>
            </a:lvl2pPr>
            <a:lvl3pPr marL="1143000" indent="-228600" eaLnBrk="0" hangingPunct="0">
              <a:defRPr kumimoji="1" sz="2400">
                <a:solidFill>
                  <a:schemeClr val="tx1"/>
                </a:solidFill>
                <a:latin typeface="Times New Roman" pitchFamily="18" charset="0"/>
              </a:defRPr>
            </a:lvl3pPr>
            <a:lvl4pPr marL="1600200" indent="-228600" eaLnBrk="0" hangingPunct="0">
              <a:defRPr kumimoji="1" sz="2400">
                <a:solidFill>
                  <a:schemeClr val="tx1"/>
                </a:solidFill>
                <a:latin typeface="Times New Roman" pitchFamily="18" charset="0"/>
              </a:defRPr>
            </a:lvl4pPr>
            <a:lvl5pPr marL="2057400" indent="-228600" eaLnBrk="0" hangingPunct="0">
              <a:defRPr kumimoji="1" sz="2400">
                <a:solidFill>
                  <a:schemeClr val="tx1"/>
                </a:solidFill>
                <a:latin typeface="Times New Roman" pitchFamily="18" charset="0"/>
              </a:defRPr>
            </a:lvl5pPr>
            <a:lvl6pPr marL="2514600" indent="-228600" eaLnBrk="0" fontAlgn="base" hangingPunct="0">
              <a:spcBef>
                <a:spcPct val="0"/>
              </a:spcBef>
              <a:spcAft>
                <a:spcPct val="0"/>
              </a:spcAft>
              <a:defRPr kumimoji="1" sz="2400">
                <a:solidFill>
                  <a:schemeClr val="tx1"/>
                </a:solidFill>
                <a:latin typeface="Times New Roman" pitchFamily="18" charset="0"/>
              </a:defRPr>
            </a:lvl6pPr>
            <a:lvl7pPr marL="2971800" indent="-228600" eaLnBrk="0" fontAlgn="base" hangingPunct="0">
              <a:spcBef>
                <a:spcPct val="0"/>
              </a:spcBef>
              <a:spcAft>
                <a:spcPct val="0"/>
              </a:spcAft>
              <a:defRPr kumimoji="1" sz="2400">
                <a:solidFill>
                  <a:schemeClr val="tx1"/>
                </a:solidFill>
                <a:latin typeface="Times New Roman" pitchFamily="18" charset="0"/>
              </a:defRPr>
            </a:lvl7pPr>
            <a:lvl8pPr marL="3429000" indent="-228600" eaLnBrk="0" fontAlgn="base" hangingPunct="0">
              <a:spcBef>
                <a:spcPct val="0"/>
              </a:spcBef>
              <a:spcAft>
                <a:spcPct val="0"/>
              </a:spcAft>
              <a:defRPr kumimoji="1" sz="2400">
                <a:solidFill>
                  <a:schemeClr val="tx1"/>
                </a:solidFill>
                <a:latin typeface="Times New Roman" pitchFamily="18" charset="0"/>
              </a:defRPr>
            </a:lvl8pPr>
            <a:lvl9pPr marL="3886200" indent="-228600" eaLnBrk="0" fontAlgn="base" hangingPunct="0">
              <a:spcBef>
                <a:spcPct val="0"/>
              </a:spcBef>
              <a:spcAft>
                <a:spcPct val="0"/>
              </a:spcAft>
              <a:defRPr kumimoji="1" sz="2400">
                <a:solidFill>
                  <a:schemeClr val="tx1"/>
                </a:solidFill>
                <a:latin typeface="Times New Roman" pitchFamily="18" charset="0"/>
              </a:defRPr>
            </a:lvl9pPr>
          </a:lstStyle>
          <a:p>
            <a:pPr eaLnBrk="1" hangingPunct="1">
              <a:spcBef>
                <a:spcPct val="50000"/>
              </a:spcBef>
            </a:pPr>
            <a:r>
              <a:rPr lang="fr-FR" altLang="fr-FR"/>
              <a:t>3 profils  ici sont envisageables</a:t>
            </a:r>
          </a:p>
        </p:txBody>
      </p:sp>
      <p:pic>
        <p:nvPicPr>
          <p:cNvPr id="63491" name="Picture 3" descr="C:\Mes Documents\form12.t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05600" y="1066800"/>
            <a:ext cx="1828800" cy="1249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3492" name="Picture 4" descr="C:\Mes Documents\form14.t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400" y="2743200"/>
            <a:ext cx="7696200" cy="3289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3493" name="Rectangle 5"/>
          <p:cNvSpPr>
            <a:spLocks noGrp="1" noChangeArrowheads="1"/>
          </p:cNvSpPr>
          <p:nvPr>
            <p:ph type="ctrTitle"/>
          </p:nvPr>
        </p:nvSpPr>
        <p:spPr>
          <a:xfrm>
            <a:off x="609600" y="0"/>
            <a:ext cx="7772400" cy="838200"/>
          </a:xfrm>
        </p:spPr>
        <p:txBody>
          <a:bodyPr/>
          <a:lstStyle/>
          <a:p>
            <a:pPr eaLnBrk="1" hangingPunct="1">
              <a:defRPr/>
            </a:pPr>
            <a:r>
              <a:rPr lang="fr-FR" sz="4000" smtClean="0"/>
              <a:t>Choisir le meilleur profil</a:t>
            </a:r>
          </a:p>
        </p:txBody>
      </p:sp>
      <p:sp>
        <p:nvSpPr>
          <p:cNvPr id="63494" name="Rectangle 6"/>
          <p:cNvSpPr>
            <a:spLocks noGrp="1" noChangeArrowheads="1"/>
          </p:cNvSpPr>
          <p:nvPr>
            <p:ph type="subTitle" idx="1"/>
          </p:nvPr>
        </p:nvSpPr>
        <p:spPr>
          <a:xfrm>
            <a:off x="762000" y="1371600"/>
            <a:ext cx="2743200" cy="609600"/>
          </a:xfrm>
        </p:spPr>
        <p:txBody>
          <a:bodyPr/>
          <a:lstStyle/>
          <a:p>
            <a:pPr eaLnBrk="1" hangingPunct="1"/>
            <a:r>
              <a:rPr lang="fr-FR" altLang="fr-FR" smtClean="0"/>
              <a:t>Exemple</a:t>
            </a:r>
          </a:p>
        </p:txBody>
      </p:sp>
      <p:sp>
        <p:nvSpPr>
          <p:cNvPr id="63495" name="Text Box 7"/>
          <p:cNvSpPr txBox="1">
            <a:spLocks noChangeArrowheads="1"/>
          </p:cNvSpPr>
          <p:nvPr/>
        </p:nvSpPr>
        <p:spPr bwMode="auto">
          <a:xfrm>
            <a:off x="304800" y="228600"/>
            <a:ext cx="7467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kumimoji="1" sz="2400">
                <a:solidFill>
                  <a:schemeClr val="tx1"/>
                </a:solidFill>
                <a:latin typeface="Times New Roman" pitchFamily="18" charset="0"/>
              </a:defRPr>
            </a:lvl1pPr>
            <a:lvl2pPr marL="742950" indent="-285750" eaLnBrk="0" hangingPunct="0">
              <a:defRPr kumimoji="1" sz="2400">
                <a:solidFill>
                  <a:schemeClr val="tx1"/>
                </a:solidFill>
                <a:latin typeface="Times New Roman" pitchFamily="18" charset="0"/>
              </a:defRPr>
            </a:lvl2pPr>
            <a:lvl3pPr marL="1143000" indent="-228600" eaLnBrk="0" hangingPunct="0">
              <a:defRPr kumimoji="1" sz="2400">
                <a:solidFill>
                  <a:schemeClr val="tx1"/>
                </a:solidFill>
                <a:latin typeface="Times New Roman" pitchFamily="18" charset="0"/>
              </a:defRPr>
            </a:lvl3pPr>
            <a:lvl4pPr marL="1600200" indent="-228600" eaLnBrk="0" hangingPunct="0">
              <a:defRPr kumimoji="1" sz="2400">
                <a:solidFill>
                  <a:schemeClr val="tx1"/>
                </a:solidFill>
                <a:latin typeface="Times New Roman" pitchFamily="18" charset="0"/>
              </a:defRPr>
            </a:lvl4pPr>
            <a:lvl5pPr marL="2057400" indent="-228600" eaLnBrk="0" hangingPunct="0">
              <a:defRPr kumimoji="1" sz="2400">
                <a:solidFill>
                  <a:schemeClr val="tx1"/>
                </a:solidFill>
                <a:latin typeface="Times New Roman" pitchFamily="18" charset="0"/>
              </a:defRPr>
            </a:lvl5pPr>
            <a:lvl6pPr marL="2514600" indent="-228600" eaLnBrk="0" fontAlgn="base" hangingPunct="0">
              <a:spcBef>
                <a:spcPct val="0"/>
              </a:spcBef>
              <a:spcAft>
                <a:spcPct val="0"/>
              </a:spcAft>
              <a:defRPr kumimoji="1" sz="2400">
                <a:solidFill>
                  <a:schemeClr val="tx1"/>
                </a:solidFill>
                <a:latin typeface="Times New Roman" pitchFamily="18" charset="0"/>
              </a:defRPr>
            </a:lvl6pPr>
            <a:lvl7pPr marL="2971800" indent="-228600" eaLnBrk="0" fontAlgn="base" hangingPunct="0">
              <a:spcBef>
                <a:spcPct val="0"/>
              </a:spcBef>
              <a:spcAft>
                <a:spcPct val="0"/>
              </a:spcAft>
              <a:defRPr kumimoji="1" sz="2400">
                <a:solidFill>
                  <a:schemeClr val="tx1"/>
                </a:solidFill>
                <a:latin typeface="Times New Roman" pitchFamily="18" charset="0"/>
              </a:defRPr>
            </a:lvl7pPr>
            <a:lvl8pPr marL="3429000" indent="-228600" eaLnBrk="0" fontAlgn="base" hangingPunct="0">
              <a:spcBef>
                <a:spcPct val="0"/>
              </a:spcBef>
              <a:spcAft>
                <a:spcPct val="0"/>
              </a:spcAft>
              <a:defRPr kumimoji="1" sz="2400">
                <a:solidFill>
                  <a:schemeClr val="tx1"/>
                </a:solidFill>
                <a:latin typeface="Times New Roman" pitchFamily="18" charset="0"/>
              </a:defRPr>
            </a:lvl8pPr>
            <a:lvl9pPr marL="3886200" indent="-228600" eaLnBrk="0" fontAlgn="base" hangingPunct="0">
              <a:spcBef>
                <a:spcPct val="0"/>
              </a:spcBef>
              <a:spcAft>
                <a:spcPct val="0"/>
              </a:spcAft>
              <a:defRPr kumimoji="1" sz="2400">
                <a:solidFill>
                  <a:schemeClr val="tx1"/>
                </a:solidFill>
                <a:latin typeface="Times New Roman" pitchFamily="18" charset="0"/>
              </a:defRPr>
            </a:lvl9pPr>
          </a:lstStyle>
          <a:p>
            <a:pPr eaLnBrk="1" hangingPunct="1">
              <a:spcBef>
                <a:spcPct val="50000"/>
              </a:spcBef>
            </a:pPr>
            <a:r>
              <a:rPr lang="fr-FR" altLang="fr-FR"/>
              <a:t>Avant de commencer une esquisse, il convient de :</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63495"/>
                                        </p:tgtEl>
                                        <p:attrNameLst>
                                          <p:attrName>style.visibility</p:attrName>
                                        </p:attrNameLst>
                                      </p:cBhvr>
                                      <p:to>
                                        <p:strVal val="visible"/>
                                      </p:to>
                                    </p:set>
                                  </p:childTnLst>
                                  <p:subTnLst>
                                    <p:set>
                                      <p:cBhvr override="childStyle">
                                        <p:cTn dur="1" fill="hold" display="0" masterRel="nextClick" afterEffect="1"/>
                                        <p:tgtEl>
                                          <p:spTgt spid="63495"/>
                                        </p:tgtEl>
                                        <p:attrNameLst>
                                          <p:attrName>style.visibility</p:attrName>
                                        </p:attrNameLst>
                                      </p:cBhvr>
                                      <p:to>
                                        <p:strVal val="hidden"/>
                                      </p:to>
                                    </p:set>
                                  </p:subTnLst>
                                </p:cTn>
                              </p:par>
                            </p:childTnLst>
                          </p:cTn>
                        </p:par>
                      </p:childTnLst>
                    </p:cTn>
                  </p:par>
                  <p:par>
                    <p:cTn id="7" fill="hold" nodeType="clickPar">
                      <p:stCondLst>
                        <p:cond delay="indefinite"/>
                      </p:stCondLst>
                      <p:childTnLst>
                        <p:par>
                          <p:cTn id="8" fill="hold" nodeType="withGroup">
                            <p:stCondLst>
                              <p:cond delay="0"/>
                            </p:stCondLst>
                            <p:childTnLst>
                              <p:par>
                                <p:cTn id="9" presetID="2" presetClass="entr" presetSubtype="8" fill="hold" grpId="0" nodeType="clickEffect">
                                  <p:stCondLst>
                                    <p:cond delay="0"/>
                                  </p:stCondLst>
                                  <p:childTnLst>
                                    <p:set>
                                      <p:cBhvr>
                                        <p:cTn id="10" dur="1" fill="hold">
                                          <p:stCondLst>
                                            <p:cond delay="0"/>
                                          </p:stCondLst>
                                        </p:cTn>
                                        <p:tgtEl>
                                          <p:spTgt spid="63493"/>
                                        </p:tgtEl>
                                        <p:attrNameLst>
                                          <p:attrName>style.visibility</p:attrName>
                                        </p:attrNameLst>
                                      </p:cBhvr>
                                      <p:to>
                                        <p:strVal val="visible"/>
                                      </p:to>
                                    </p:set>
                                    <p:anim calcmode="lin" valueType="num">
                                      <p:cBhvr additive="base">
                                        <p:cTn id="11" dur="500" fill="hold"/>
                                        <p:tgtEl>
                                          <p:spTgt spid="63493"/>
                                        </p:tgtEl>
                                        <p:attrNameLst>
                                          <p:attrName>ppt_x</p:attrName>
                                        </p:attrNameLst>
                                      </p:cBhvr>
                                      <p:tavLst>
                                        <p:tav tm="0">
                                          <p:val>
                                            <p:strVal val="0-#ppt_w/2"/>
                                          </p:val>
                                        </p:tav>
                                        <p:tav tm="100000">
                                          <p:val>
                                            <p:strVal val="#ppt_x"/>
                                          </p:val>
                                        </p:tav>
                                      </p:tavLst>
                                    </p:anim>
                                    <p:anim calcmode="lin" valueType="num">
                                      <p:cBhvr additive="base">
                                        <p:cTn id="12" dur="500" fill="hold"/>
                                        <p:tgtEl>
                                          <p:spTgt spid="63493"/>
                                        </p:tgtEl>
                                        <p:attrNameLst>
                                          <p:attrName>ppt_y</p:attrName>
                                        </p:attrNameLst>
                                      </p:cBhvr>
                                      <p:tavLst>
                                        <p:tav tm="0">
                                          <p:val>
                                            <p:strVal val="#ppt_y"/>
                                          </p:val>
                                        </p:tav>
                                        <p:tav tm="100000">
                                          <p:val>
                                            <p:strVal val="#ppt_y"/>
                                          </p:val>
                                        </p:tav>
                                      </p:tavLst>
                                    </p:anim>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grpId="0" nodeType="clickEffect">
                                  <p:stCondLst>
                                    <p:cond delay="0"/>
                                  </p:stCondLst>
                                  <p:childTnLst>
                                    <p:set>
                                      <p:cBhvr>
                                        <p:cTn id="16" dur="1" fill="hold">
                                          <p:stCondLst>
                                            <p:cond delay="499"/>
                                          </p:stCondLst>
                                        </p:cTn>
                                        <p:tgtEl>
                                          <p:spTgt spid="63494">
                                            <p:txEl>
                                              <p:pRg st="0" end="0"/>
                                            </p:txEl>
                                          </p:spTgt>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nodeType="clickEffect">
                                  <p:stCondLst>
                                    <p:cond delay="0"/>
                                  </p:stCondLst>
                                  <p:childTnLst>
                                    <p:set>
                                      <p:cBhvr>
                                        <p:cTn id="20" dur="1" fill="hold">
                                          <p:stCondLst>
                                            <p:cond delay="499"/>
                                          </p:stCondLst>
                                        </p:cTn>
                                        <p:tgtEl>
                                          <p:spTgt spid="63491"/>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nodeType="clickEffect">
                                  <p:stCondLst>
                                    <p:cond delay="0"/>
                                  </p:stCondLst>
                                  <p:childTnLst>
                                    <p:set>
                                      <p:cBhvr>
                                        <p:cTn id="24" dur="1" fill="hold">
                                          <p:stCondLst>
                                            <p:cond delay="499"/>
                                          </p:stCondLst>
                                        </p:cTn>
                                        <p:tgtEl>
                                          <p:spTgt spid="63492"/>
                                        </p:tgtEl>
                                        <p:attrNameLst>
                                          <p:attrName>style.visibility</p:attrName>
                                        </p:attrNameLst>
                                      </p:cBhvr>
                                      <p:to>
                                        <p:strVal val="visible"/>
                                      </p:to>
                                    </p:set>
                                  </p:childTnLst>
                                </p:cTn>
                              </p:par>
                            </p:childTnLst>
                          </p:cTn>
                        </p:par>
                      </p:childTnLst>
                    </p:cTn>
                  </p:par>
                  <p:par>
                    <p:cTn id="25" fill="hold" nodeType="clickPar">
                      <p:stCondLst>
                        <p:cond delay="indefinite"/>
                      </p:stCondLst>
                      <p:childTnLst>
                        <p:par>
                          <p:cTn id="26" fill="hold" nodeType="withGroup">
                            <p:stCondLst>
                              <p:cond delay="0"/>
                            </p:stCondLst>
                            <p:childTnLst>
                              <p:par>
                                <p:cTn id="27" presetID="1" presetClass="entr" presetSubtype="0" fill="hold" grpId="0" nodeType="clickEffect">
                                  <p:stCondLst>
                                    <p:cond delay="0"/>
                                  </p:stCondLst>
                                  <p:childTnLst>
                                    <p:set>
                                      <p:cBhvr>
                                        <p:cTn id="28" dur="1" fill="hold">
                                          <p:stCondLst>
                                            <p:cond delay="499"/>
                                          </p:stCondLst>
                                        </p:cTn>
                                        <p:tgtEl>
                                          <p:spTgt spid="6349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490" grpId="0" autoUpdateAnimBg="0"/>
      <p:bldP spid="63493" grpId="0" autoUpdateAnimBg="0"/>
      <p:bldP spid="63494" grpId="0" build="p" autoUpdateAnimBg="0"/>
      <p:bldP spid="63495" grpId="0" autoUpdateAnimBg="0"/>
    </p:bldLst>
  </p:timing>
</p:sld>
</file>

<file path=ppt/slides/slide3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6866" name="Picture 3" descr="C:\Mes Documents\form12.t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00" y="838200"/>
            <a:ext cx="1828800" cy="1249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867" name="Picture 4" descr="C:\Mes Documents\form14.t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0000" y="2514600"/>
            <a:ext cx="4648200" cy="198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7829" name="Text Box 5"/>
          <p:cNvSpPr txBox="1">
            <a:spLocks noChangeArrowheads="1"/>
          </p:cNvSpPr>
          <p:nvPr/>
        </p:nvSpPr>
        <p:spPr bwMode="auto">
          <a:xfrm>
            <a:off x="358775" y="1371600"/>
            <a:ext cx="3200400" cy="1552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kumimoji="1" sz="2400">
                <a:solidFill>
                  <a:schemeClr val="tx1"/>
                </a:solidFill>
                <a:latin typeface="Times New Roman" pitchFamily="18" charset="0"/>
              </a:defRPr>
            </a:lvl1pPr>
            <a:lvl2pPr marL="742950" indent="-285750" eaLnBrk="0" hangingPunct="0">
              <a:defRPr kumimoji="1" sz="2400">
                <a:solidFill>
                  <a:schemeClr val="tx1"/>
                </a:solidFill>
                <a:latin typeface="Times New Roman" pitchFamily="18" charset="0"/>
              </a:defRPr>
            </a:lvl2pPr>
            <a:lvl3pPr marL="1143000" indent="-228600" eaLnBrk="0" hangingPunct="0">
              <a:defRPr kumimoji="1" sz="2400">
                <a:solidFill>
                  <a:schemeClr val="tx1"/>
                </a:solidFill>
                <a:latin typeface="Times New Roman" pitchFamily="18" charset="0"/>
              </a:defRPr>
            </a:lvl3pPr>
            <a:lvl4pPr marL="1600200" indent="-228600" eaLnBrk="0" hangingPunct="0">
              <a:defRPr kumimoji="1" sz="2400">
                <a:solidFill>
                  <a:schemeClr val="tx1"/>
                </a:solidFill>
                <a:latin typeface="Times New Roman" pitchFamily="18" charset="0"/>
              </a:defRPr>
            </a:lvl4pPr>
            <a:lvl5pPr marL="2057400" indent="-228600" eaLnBrk="0" hangingPunct="0">
              <a:defRPr kumimoji="1" sz="2400">
                <a:solidFill>
                  <a:schemeClr val="tx1"/>
                </a:solidFill>
                <a:latin typeface="Times New Roman" pitchFamily="18" charset="0"/>
              </a:defRPr>
            </a:lvl5pPr>
            <a:lvl6pPr marL="2514600" indent="-228600" eaLnBrk="0" fontAlgn="base" hangingPunct="0">
              <a:spcBef>
                <a:spcPct val="0"/>
              </a:spcBef>
              <a:spcAft>
                <a:spcPct val="0"/>
              </a:spcAft>
              <a:defRPr kumimoji="1" sz="2400">
                <a:solidFill>
                  <a:schemeClr val="tx1"/>
                </a:solidFill>
                <a:latin typeface="Times New Roman" pitchFamily="18" charset="0"/>
              </a:defRPr>
            </a:lvl6pPr>
            <a:lvl7pPr marL="2971800" indent="-228600" eaLnBrk="0" fontAlgn="base" hangingPunct="0">
              <a:spcBef>
                <a:spcPct val="0"/>
              </a:spcBef>
              <a:spcAft>
                <a:spcPct val="0"/>
              </a:spcAft>
              <a:defRPr kumimoji="1" sz="2400">
                <a:solidFill>
                  <a:schemeClr val="tx1"/>
                </a:solidFill>
                <a:latin typeface="Times New Roman" pitchFamily="18" charset="0"/>
              </a:defRPr>
            </a:lvl7pPr>
            <a:lvl8pPr marL="3429000" indent="-228600" eaLnBrk="0" fontAlgn="base" hangingPunct="0">
              <a:spcBef>
                <a:spcPct val="0"/>
              </a:spcBef>
              <a:spcAft>
                <a:spcPct val="0"/>
              </a:spcAft>
              <a:defRPr kumimoji="1" sz="2400">
                <a:solidFill>
                  <a:schemeClr val="tx1"/>
                </a:solidFill>
                <a:latin typeface="Times New Roman" pitchFamily="18" charset="0"/>
              </a:defRPr>
            </a:lvl8pPr>
            <a:lvl9pPr marL="3886200" indent="-228600" eaLnBrk="0" fontAlgn="base" hangingPunct="0">
              <a:spcBef>
                <a:spcPct val="0"/>
              </a:spcBef>
              <a:spcAft>
                <a:spcPct val="0"/>
              </a:spcAft>
              <a:defRPr kumimoji="1" sz="2400">
                <a:solidFill>
                  <a:schemeClr val="tx1"/>
                </a:solidFill>
                <a:latin typeface="Times New Roman" pitchFamily="18" charset="0"/>
              </a:defRPr>
            </a:lvl9pPr>
          </a:lstStyle>
          <a:p>
            <a:pPr eaLnBrk="1" hangingPunct="1">
              <a:spcBef>
                <a:spcPct val="50000"/>
              </a:spcBef>
            </a:pPr>
            <a:r>
              <a:rPr lang="fr-FR" altLang="fr-FR" b="1"/>
              <a:t>Profil A</a:t>
            </a:r>
            <a:r>
              <a:rPr lang="fr-FR" altLang="fr-FR"/>
              <a:t>: plusieurs enlèvement de matière et bossage pour enlever ou ajouter de la matière</a:t>
            </a:r>
          </a:p>
        </p:txBody>
      </p:sp>
      <p:sp>
        <p:nvSpPr>
          <p:cNvPr id="77830" name="Rectangle 6"/>
          <p:cNvSpPr>
            <a:spLocks noChangeArrowheads="1"/>
          </p:cNvSpPr>
          <p:nvPr/>
        </p:nvSpPr>
        <p:spPr bwMode="auto">
          <a:xfrm>
            <a:off x="609600" y="0"/>
            <a:ext cx="7772400" cy="838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nchor="b"/>
          <a:lstStyle/>
          <a:p>
            <a:pPr>
              <a:defRPr/>
            </a:pPr>
            <a:r>
              <a:rPr kumimoji="0" lang="fr-FR" sz="4000">
                <a:solidFill>
                  <a:schemeClr val="tx2"/>
                </a:solidFill>
                <a:effectLst>
                  <a:outerShdw blurRad="38100" dist="38100" dir="2700000" algn="tl">
                    <a:srgbClr val="C0C0C0"/>
                  </a:outerShdw>
                </a:effectLst>
                <a:latin typeface="Arial" charset="0"/>
              </a:rPr>
              <a:t>Choisir le meilleur profil</a:t>
            </a:r>
          </a:p>
        </p:txBody>
      </p:sp>
      <p:sp>
        <p:nvSpPr>
          <p:cNvPr id="77831" name="Rectangle 7"/>
          <p:cNvSpPr>
            <a:spLocks noChangeArrowheads="1"/>
          </p:cNvSpPr>
          <p:nvPr/>
        </p:nvSpPr>
        <p:spPr bwMode="auto">
          <a:xfrm>
            <a:off x="358775" y="5486400"/>
            <a:ext cx="3236913"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kumimoji="1" sz="2400">
                <a:solidFill>
                  <a:schemeClr val="tx1"/>
                </a:solidFill>
                <a:latin typeface="Times New Roman" pitchFamily="18" charset="0"/>
              </a:defRPr>
            </a:lvl1pPr>
            <a:lvl2pPr marL="742950" indent="-285750" eaLnBrk="0" hangingPunct="0">
              <a:defRPr kumimoji="1" sz="2400">
                <a:solidFill>
                  <a:schemeClr val="tx1"/>
                </a:solidFill>
                <a:latin typeface="Times New Roman" pitchFamily="18" charset="0"/>
              </a:defRPr>
            </a:lvl2pPr>
            <a:lvl3pPr marL="1143000" indent="-228600" eaLnBrk="0" hangingPunct="0">
              <a:defRPr kumimoji="1" sz="2400">
                <a:solidFill>
                  <a:schemeClr val="tx1"/>
                </a:solidFill>
                <a:latin typeface="Times New Roman" pitchFamily="18" charset="0"/>
              </a:defRPr>
            </a:lvl3pPr>
            <a:lvl4pPr marL="1600200" indent="-228600" eaLnBrk="0" hangingPunct="0">
              <a:defRPr kumimoji="1" sz="2400">
                <a:solidFill>
                  <a:schemeClr val="tx1"/>
                </a:solidFill>
                <a:latin typeface="Times New Roman" pitchFamily="18" charset="0"/>
              </a:defRPr>
            </a:lvl4pPr>
            <a:lvl5pPr marL="2057400" indent="-228600" eaLnBrk="0" hangingPunct="0">
              <a:defRPr kumimoji="1" sz="2400">
                <a:solidFill>
                  <a:schemeClr val="tx1"/>
                </a:solidFill>
                <a:latin typeface="Times New Roman" pitchFamily="18" charset="0"/>
              </a:defRPr>
            </a:lvl5pPr>
            <a:lvl6pPr marL="2514600" indent="-228600" eaLnBrk="0" fontAlgn="base" hangingPunct="0">
              <a:spcBef>
                <a:spcPct val="0"/>
              </a:spcBef>
              <a:spcAft>
                <a:spcPct val="0"/>
              </a:spcAft>
              <a:defRPr kumimoji="1" sz="2400">
                <a:solidFill>
                  <a:schemeClr val="tx1"/>
                </a:solidFill>
                <a:latin typeface="Times New Roman" pitchFamily="18" charset="0"/>
              </a:defRPr>
            </a:lvl6pPr>
            <a:lvl7pPr marL="2971800" indent="-228600" eaLnBrk="0" fontAlgn="base" hangingPunct="0">
              <a:spcBef>
                <a:spcPct val="0"/>
              </a:spcBef>
              <a:spcAft>
                <a:spcPct val="0"/>
              </a:spcAft>
              <a:defRPr kumimoji="1" sz="2400">
                <a:solidFill>
                  <a:schemeClr val="tx1"/>
                </a:solidFill>
                <a:latin typeface="Times New Roman" pitchFamily="18" charset="0"/>
              </a:defRPr>
            </a:lvl7pPr>
            <a:lvl8pPr marL="3429000" indent="-228600" eaLnBrk="0" fontAlgn="base" hangingPunct="0">
              <a:spcBef>
                <a:spcPct val="0"/>
              </a:spcBef>
              <a:spcAft>
                <a:spcPct val="0"/>
              </a:spcAft>
              <a:defRPr kumimoji="1" sz="2400">
                <a:solidFill>
                  <a:schemeClr val="tx1"/>
                </a:solidFill>
                <a:latin typeface="Times New Roman" pitchFamily="18" charset="0"/>
              </a:defRPr>
            </a:lvl8pPr>
            <a:lvl9pPr marL="3886200" indent="-228600" eaLnBrk="0" fontAlgn="base" hangingPunct="0">
              <a:spcBef>
                <a:spcPct val="0"/>
              </a:spcBef>
              <a:spcAft>
                <a:spcPct val="0"/>
              </a:spcAft>
              <a:defRPr kumimoji="1" sz="2400">
                <a:solidFill>
                  <a:schemeClr val="tx1"/>
                </a:solidFill>
                <a:latin typeface="Times New Roman" pitchFamily="18" charset="0"/>
              </a:defRPr>
            </a:lvl9pPr>
          </a:lstStyle>
          <a:p>
            <a:pPr eaLnBrk="1" hangingPunct="1">
              <a:spcBef>
                <a:spcPct val="50000"/>
              </a:spcBef>
            </a:pPr>
            <a:r>
              <a:rPr lang="fr-FR" altLang="fr-FR" b="1"/>
              <a:t>Profil C</a:t>
            </a:r>
            <a:r>
              <a:rPr lang="fr-FR" altLang="fr-FR"/>
              <a:t> : meilleur profil  voir image suivante</a:t>
            </a:r>
          </a:p>
        </p:txBody>
      </p:sp>
      <p:sp>
        <p:nvSpPr>
          <p:cNvPr id="77832" name="Rectangle 8"/>
          <p:cNvSpPr>
            <a:spLocks noChangeArrowheads="1"/>
          </p:cNvSpPr>
          <p:nvPr/>
        </p:nvSpPr>
        <p:spPr bwMode="auto">
          <a:xfrm>
            <a:off x="358775" y="3200400"/>
            <a:ext cx="3352800" cy="1917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kumimoji="1" sz="2400">
                <a:solidFill>
                  <a:schemeClr val="tx1"/>
                </a:solidFill>
                <a:latin typeface="Times New Roman" pitchFamily="18" charset="0"/>
              </a:defRPr>
            </a:lvl1pPr>
            <a:lvl2pPr marL="742950" indent="-285750" eaLnBrk="0" hangingPunct="0">
              <a:defRPr kumimoji="1" sz="2400">
                <a:solidFill>
                  <a:schemeClr val="tx1"/>
                </a:solidFill>
                <a:latin typeface="Times New Roman" pitchFamily="18" charset="0"/>
              </a:defRPr>
            </a:lvl2pPr>
            <a:lvl3pPr marL="1143000" indent="-228600" eaLnBrk="0" hangingPunct="0">
              <a:defRPr kumimoji="1" sz="2400">
                <a:solidFill>
                  <a:schemeClr val="tx1"/>
                </a:solidFill>
                <a:latin typeface="Times New Roman" pitchFamily="18" charset="0"/>
              </a:defRPr>
            </a:lvl3pPr>
            <a:lvl4pPr marL="1600200" indent="-228600" eaLnBrk="0" hangingPunct="0">
              <a:defRPr kumimoji="1" sz="2400">
                <a:solidFill>
                  <a:schemeClr val="tx1"/>
                </a:solidFill>
                <a:latin typeface="Times New Roman" pitchFamily="18" charset="0"/>
              </a:defRPr>
            </a:lvl4pPr>
            <a:lvl5pPr marL="2057400" indent="-228600" eaLnBrk="0" hangingPunct="0">
              <a:defRPr kumimoji="1" sz="2400">
                <a:solidFill>
                  <a:schemeClr val="tx1"/>
                </a:solidFill>
                <a:latin typeface="Times New Roman" pitchFamily="18" charset="0"/>
              </a:defRPr>
            </a:lvl5pPr>
            <a:lvl6pPr marL="2514600" indent="-228600" eaLnBrk="0" fontAlgn="base" hangingPunct="0">
              <a:spcBef>
                <a:spcPct val="0"/>
              </a:spcBef>
              <a:spcAft>
                <a:spcPct val="0"/>
              </a:spcAft>
              <a:defRPr kumimoji="1" sz="2400">
                <a:solidFill>
                  <a:schemeClr val="tx1"/>
                </a:solidFill>
                <a:latin typeface="Times New Roman" pitchFamily="18" charset="0"/>
              </a:defRPr>
            </a:lvl6pPr>
            <a:lvl7pPr marL="2971800" indent="-228600" eaLnBrk="0" fontAlgn="base" hangingPunct="0">
              <a:spcBef>
                <a:spcPct val="0"/>
              </a:spcBef>
              <a:spcAft>
                <a:spcPct val="0"/>
              </a:spcAft>
              <a:defRPr kumimoji="1" sz="2400">
                <a:solidFill>
                  <a:schemeClr val="tx1"/>
                </a:solidFill>
                <a:latin typeface="Times New Roman" pitchFamily="18" charset="0"/>
              </a:defRPr>
            </a:lvl7pPr>
            <a:lvl8pPr marL="3429000" indent="-228600" eaLnBrk="0" fontAlgn="base" hangingPunct="0">
              <a:spcBef>
                <a:spcPct val="0"/>
              </a:spcBef>
              <a:spcAft>
                <a:spcPct val="0"/>
              </a:spcAft>
              <a:defRPr kumimoji="1" sz="2400">
                <a:solidFill>
                  <a:schemeClr val="tx1"/>
                </a:solidFill>
                <a:latin typeface="Times New Roman" pitchFamily="18" charset="0"/>
              </a:defRPr>
            </a:lvl8pPr>
            <a:lvl9pPr marL="3886200" indent="-228600" eaLnBrk="0" fontAlgn="base" hangingPunct="0">
              <a:spcBef>
                <a:spcPct val="0"/>
              </a:spcBef>
              <a:spcAft>
                <a:spcPct val="0"/>
              </a:spcAft>
              <a:defRPr kumimoji="1" sz="2400">
                <a:solidFill>
                  <a:schemeClr val="tx1"/>
                </a:solidFill>
                <a:latin typeface="Times New Roman" pitchFamily="18" charset="0"/>
              </a:defRPr>
            </a:lvl9pPr>
          </a:lstStyle>
          <a:p>
            <a:pPr eaLnBrk="1" hangingPunct="1">
              <a:spcBef>
                <a:spcPct val="50000"/>
              </a:spcBef>
            </a:pPr>
            <a:r>
              <a:rPr lang="fr-FR" altLang="fr-FR" b="1"/>
              <a:t>Profil B</a:t>
            </a:r>
            <a:r>
              <a:rPr lang="fr-FR" altLang="fr-FR"/>
              <a:t> :  bonne forme de base mais nécessite </a:t>
            </a:r>
            <a:br>
              <a:rPr lang="fr-FR" altLang="fr-FR"/>
            </a:br>
            <a:r>
              <a:rPr lang="fr-FR" altLang="fr-FR"/>
              <a:t>plus de travail pour façonner l’extrémité arrondie</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77829"/>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77832"/>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778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7829" grpId="0" autoUpdateAnimBg="0"/>
      <p:bldP spid="77831" grpId="0" autoUpdateAnimBg="0"/>
      <p:bldP spid="77832" grpId="0" autoUpdateAnimBg="0"/>
    </p:bldLst>
  </p:timing>
</p:sld>
</file>

<file path=ppt/slides/slide3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7890" name="Picture 2" descr="C:\Mes Documents\form19.t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0600" y="1066800"/>
            <a:ext cx="6629400" cy="2751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4515" name="Text Box 3"/>
          <p:cNvSpPr txBox="1">
            <a:spLocks noChangeArrowheads="1"/>
          </p:cNvSpPr>
          <p:nvPr/>
        </p:nvSpPr>
        <p:spPr bwMode="auto">
          <a:xfrm>
            <a:off x="228600" y="5105400"/>
            <a:ext cx="3581400" cy="1187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kumimoji="1" sz="2400">
                <a:solidFill>
                  <a:schemeClr val="tx1"/>
                </a:solidFill>
                <a:latin typeface="Times New Roman" pitchFamily="18" charset="0"/>
              </a:defRPr>
            </a:lvl1pPr>
            <a:lvl2pPr marL="742950" indent="-285750" eaLnBrk="0" hangingPunct="0">
              <a:defRPr kumimoji="1" sz="2400">
                <a:solidFill>
                  <a:schemeClr val="tx1"/>
                </a:solidFill>
                <a:latin typeface="Times New Roman" pitchFamily="18" charset="0"/>
              </a:defRPr>
            </a:lvl2pPr>
            <a:lvl3pPr marL="1143000" indent="-228600" eaLnBrk="0" hangingPunct="0">
              <a:defRPr kumimoji="1" sz="2400">
                <a:solidFill>
                  <a:schemeClr val="tx1"/>
                </a:solidFill>
                <a:latin typeface="Times New Roman" pitchFamily="18" charset="0"/>
              </a:defRPr>
            </a:lvl3pPr>
            <a:lvl4pPr marL="1600200" indent="-228600" eaLnBrk="0" hangingPunct="0">
              <a:defRPr kumimoji="1" sz="2400">
                <a:solidFill>
                  <a:schemeClr val="tx1"/>
                </a:solidFill>
                <a:latin typeface="Times New Roman" pitchFamily="18" charset="0"/>
              </a:defRPr>
            </a:lvl4pPr>
            <a:lvl5pPr marL="2057400" indent="-228600" eaLnBrk="0" hangingPunct="0">
              <a:defRPr kumimoji="1" sz="2400">
                <a:solidFill>
                  <a:schemeClr val="tx1"/>
                </a:solidFill>
                <a:latin typeface="Times New Roman" pitchFamily="18" charset="0"/>
              </a:defRPr>
            </a:lvl5pPr>
            <a:lvl6pPr marL="2514600" indent="-228600" eaLnBrk="0" fontAlgn="base" hangingPunct="0">
              <a:spcBef>
                <a:spcPct val="0"/>
              </a:spcBef>
              <a:spcAft>
                <a:spcPct val="0"/>
              </a:spcAft>
              <a:defRPr kumimoji="1" sz="2400">
                <a:solidFill>
                  <a:schemeClr val="tx1"/>
                </a:solidFill>
                <a:latin typeface="Times New Roman" pitchFamily="18" charset="0"/>
              </a:defRPr>
            </a:lvl6pPr>
            <a:lvl7pPr marL="2971800" indent="-228600" eaLnBrk="0" fontAlgn="base" hangingPunct="0">
              <a:spcBef>
                <a:spcPct val="0"/>
              </a:spcBef>
              <a:spcAft>
                <a:spcPct val="0"/>
              </a:spcAft>
              <a:defRPr kumimoji="1" sz="2400">
                <a:solidFill>
                  <a:schemeClr val="tx1"/>
                </a:solidFill>
                <a:latin typeface="Times New Roman" pitchFamily="18" charset="0"/>
              </a:defRPr>
            </a:lvl7pPr>
            <a:lvl8pPr marL="3429000" indent="-228600" eaLnBrk="0" fontAlgn="base" hangingPunct="0">
              <a:spcBef>
                <a:spcPct val="0"/>
              </a:spcBef>
              <a:spcAft>
                <a:spcPct val="0"/>
              </a:spcAft>
              <a:defRPr kumimoji="1" sz="2400">
                <a:solidFill>
                  <a:schemeClr val="tx1"/>
                </a:solidFill>
                <a:latin typeface="Times New Roman" pitchFamily="18" charset="0"/>
              </a:defRPr>
            </a:lvl8pPr>
            <a:lvl9pPr marL="3886200" indent="-228600" eaLnBrk="0" fontAlgn="base" hangingPunct="0">
              <a:spcBef>
                <a:spcPct val="0"/>
              </a:spcBef>
              <a:spcAft>
                <a:spcPct val="0"/>
              </a:spcAft>
              <a:defRPr kumimoji="1" sz="2400">
                <a:solidFill>
                  <a:schemeClr val="tx1"/>
                </a:solidFill>
                <a:latin typeface="Times New Roman" pitchFamily="18" charset="0"/>
              </a:defRPr>
            </a:lvl9pPr>
          </a:lstStyle>
          <a:p>
            <a:pPr eaLnBrk="1" hangingPunct="1">
              <a:spcBef>
                <a:spcPct val="50000"/>
              </a:spcBef>
            </a:pPr>
            <a:r>
              <a:rPr lang="fr-FR" altLang="fr-FR"/>
              <a:t>Deux autres bossages seraient nécessaires pour compléter la forme de base.</a:t>
            </a:r>
          </a:p>
        </p:txBody>
      </p:sp>
      <p:sp>
        <p:nvSpPr>
          <p:cNvPr id="64516" name="Rectangle 4"/>
          <p:cNvSpPr>
            <a:spLocks noChangeArrowheads="1"/>
          </p:cNvSpPr>
          <p:nvPr/>
        </p:nvSpPr>
        <p:spPr bwMode="auto">
          <a:xfrm>
            <a:off x="609600" y="0"/>
            <a:ext cx="7772400" cy="838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nchor="b"/>
          <a:lstStyle/>
          <a:p>
            <a:pPr>
              <a:defRPr/>
            </a:pPr>
            <a:r>
              <a:rPr kumimoji="0" lang="fr-FR" sz="4000">
                <a:solidFill>
                  <a:schemeClr val="tx2"/>
                </a:solidFill>
                <a:effectLst>
                  <a:outerShdw blurRad="38100" dist="38100" dir="2700000" algn="tl">
                    <a:srgbClr val="C0C0C0"/>
                  </a:outerShdw>
                </a:effectLst>
                <a:latin typeface="Arial" charset="0"/>
              </a:rPr>
              <a:t>Choisir le meilleur profil</a:t>
            </a:r>
          </a:p>
        </p:txBody>
      </p:sp>
      <p:sp>
        <p:nvSpPr>
          <p:cNvPr id="64517" name="Line 5"/>
          <p:cNvSpPr>
            <a:spLocks noChangeShapeType="1"/>
          </p:cNvSpPr>
          <p:nvPr/>
        </p:nvSpPr>
        <p:spPr bwMode="auto">
          <a:xfrm flipV="1">
            <a:off x="1600200" y="1676400"/>
            <a:ext cx="1447800" cy="3124200"/>
          </a:xfrm>
          <a:prstGeom prst="line">
            <a:avLst/>
          </a:prstGeom>
          <a:noFill/>
          <a:ln w="57150">
            <a:solidFill>
              <a:srgbClr val="FF0000"/>
            </a:solidFill>
            <a:round/>
            <a:headEnd type="none" w="sm" len="sm"/>
            <a:tailEnd type="triangl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64518" name="Line 6"/>
          <p:cNvSpPr>
            <a:spLocks noChangeShapeType="1"/>
          </p:cNvSpPr>
          <p:nvPr/>
        </p:nvSpPr>
        <p:spPr bwMode="auto">
          <a:xfrm flipV="1">
            <a:off x="2895600" y="3352800"/>
            <a:ext cx="1219200" cy="1371600"/>
          </a:xfrm>
          <a:prstGeom prst="line">
            <a:avLst/>
          </a:prstGeom>
          <a:noFill/>
          <a:ln w="57150">
            <a:solidFill>
              <a:srgbClr val="FF0000"/>
            </a:solidFill>
            <a:round/>
            <a:headEnd type="none" w="sm" len="sm"/>
            <a:tailEnd type="triangl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64519" name="Rectangle 7"/>
          <p:cNvSpPr>
            <a:spLocks noChangeArrowheads="1"/>
          </p:cNvSpPr>
          <p:nvPr/>
        </p:nvSpPr>
        <p:spPr bwMode="auto">
          <a:xfrm>
            <a:off x="4267200" y="5181600"/>
            <a:ext cx="4876800"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kumimoji="1" sz="2400">
                <a:solidFill>
                  <a:schemeClr val="tx1"/>
                </a:solidFill>
                <a:latin typeface="Times New Roman" pitchFamily="18" charset="0"/>
              </a:defRPr>
            </a:lvl1pPr>
            <a:lvl2pPr marL="742950" indent="-285750" eaLnBrk="0" hangingPunct="0">
              <a:defRPr kumimoji="1" sz="2400">
                <a:solidFill>
                  <a:schemeClr val="tx1"/>
                </a:solidFill>
                <a:latin typeface="Times New Roman" pitchFamily="18" charset="0"/>
              </a:defRPr>
            </a:lvl2pPr>
            <a:lvl3pPr marL="1143000" indent="-228600" eaLnBrk="0" hangingPunct="0">
              <a:defRPr kumimoji="1" sz="2400">
                <a:solidFill>
                  <a:schemeClr val="tx1"/>
                </a:solidFill>
                <a:latin typeface="Times New Roman" pitchFamily="18" charset="0"/>
              </a:defRPr>
            </a:lvl3pPr>
            <a:lvl4pPr marL="1600200" indent="-228600" eaLnBrk="0" hangingPunct="0">
              <a:defRPr kumimoji="1" sz="2400">
                <a:solidFill>
                  <a:schemeClr val="tx1"/>
                </a:solidFill>
                <a:latin typeface="Times New Roman" pitchFamily="18" charset="0"/>
              </a:defRPr>
            </a:lvl4pPr>
            <a:lvl5pPr marL="2057400" indent="-228600" eaLnBrk="0" hangingPunct="0">
              <a:defRPr kumimoji="1" sz="2400">
                <a:solidFill>
                  <a:schemeClr val="tx1"/>
                </a:solidFill>
                <a:latin typeface="Times New Roman" pitchFamily="18" charset="0"/>
              </a:defRPr>
            </a:lvl5pPr>
            <a:lvl6pPr marL="2514600" indent="-228600" eaLnBrk="0" fontAlgn="base" hangingPunct="0">
              <a:spcBef>
                <a:spcPct val="0"/>
              </a:spcBef>
              <a:spcAft>
                <a:spcPct val="0"/>
              </a:spcAft>
              <a:defRPr kumimoji="1" sz="2400">
                <a:solidFill>
                  <a:schemeClr val="tx1"/>
                </a:solidFill>
                <a:latin typeface="Times New Roman" pitchFamily="18" charset="0"/>
              </a:defRPr>
            </a:lvl6pPr>
            <a:lvl7pPr marL="2971800" indent="-228600" eaLnBrk="0" fontAlgn="base" hangingPunct="0">
              <a:spcBef>
                <a:spcPct val="0"/>
              </a:spcBef>
              <a:spcAft>
                <a:spcPct val="0"/>
              </a:spcAft>
              <a:defRPr kumimoji="1" sz="2400">
                <a:solidFill>
                  <a:schemeClr val="tx1"/>
                </a:solidFill>
                <a:latin typeface="Times New Roman" pitchFamily="18" charset="0"/>
              </a:defRPr>
            </a:lvl7pPr>
            <a:lvl8pPr marL="3429000" indent="-228600" eaLnBrk="0" fontAlgn="base" hangingPunct="0">
              <a:spcBef>
                <a:spcPct val="0"/>
              </a:spcBef>
              <a:spcAft>
                <a:spcPct val="0"/>
              </a:spcAft>
              <a:defRPr kumimoji="1" sz="2400">
                <a:solidFill>
                  <a:schemeClr val="tx1"/>
                </a:solidFill>
                <a:latin typeface="Times New Roman" pitchFamily="18" charset="0"/>
              </a:defRPr>
            </a:lvl8pPr>
            <a:lvl9pPr marL="3886200" indent="-228600" eaLnBrk="0" fontAlgn="base" hangingPunct="0">
              <a:spcBef>
                <a:spcPct val="0"/>
              </a:spcBef>
              <a:spcAft>
                <a:spcPct val="0"/>
              </a:spcAft>
              <a:defRPr kumimoji="1" sz="2400">
                <a:solidFill>
                  <a:schemeClr val="tx1"/>
                </a:solidFill>
                <a:latin typeface="Times New Roman" pitchFamily="18" charset="0"/>
              </a:defRPr>
            </a:lvl9pPr>
          </a:lstStyle>
          <a:p>
            <a:pPr eaLnBrk="1" hangingPunct="1">
              <a:spcBef>
                <a:spcPct val="50000"/>
              </a:spcBef>
            </a:pPr>
            <a:r>
              <a:rPr lang="fr-FR" altLang="fr-FR"/>
              <a:t>Un enlèvement de matière et un congé permettraient de terminer le travail</a:t>
            </a:r>
          </a:p>
        </p:txBody>
      </p:sp>
      <p:sp>
        <p:nvSpPr>
          <p:cNvPr id="64521" name="Line 9"/>
          <p:cNvSpPr>
            <a:spLocks noChangeShapeType="1"/>
          </p:cNvSpPr>
          <p:nvPr/>
        </p:nvSpPr>
        <p:spPr bwMode="auto">
          <a:xfrm flipV="1">
            <a:off x="4648200" y="3352800"/>
            <a:ext cx="685800" cy="1981200"/>
          </a:xfrm>
          <a:prstGeom prst="line">
            <a:avLst/>
          </a:prstGeom>
          <a:noFill/>
          <a:ln w="57150">
            <a:solidFill>
              <a:srgbClr val="FF00FF"/>
            </a:solidFill>
            <a:round/>
            <a:headEnd type="none" w="sm" len="sm"/>
            <a:tailEnd type="triangl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64522" name="Line 10"/>
          <p:cNvSpPr>
            <a:spLocks noChangeShapeType="1"/>
          </p:cNvSpPr>
          <p:nvPr/>
        </p:nvSpPr>
        <p:spPr bwMode="auto">
          <a:xfrm flipH="1" flipV="1">
            <a:off x="6477000" y="2438400"/>
            <a:ext cx="1524000" cy="2743200"/>
          </a:xfrm>
          <a:prstGeom prst="line">
            <a:avLst/>
          </a:prstGeom>
          <a:noFill/>
          <a:ln w="57150">
            <a:solidFill>
              <a:srgbClr val="FF00FF"/>
            </a:solidFill>
            <a:round/>
            <a:headEnd type="none" w="sm" len="sm"/>
            <a:tailEnd type="triangl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64515"/>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4" presetClass="entr" presetSubtype="10" fill="hold" grpId="0" nodeType="clickEffect">
                                  <p:stCondLst>
                                    <p:cond delay="0"/>
                                  </p:stCondLst>
                                  <p:childTnLst>
                                    <p:set>
                                      <p:cBhvr>
                                        <p:cTn id="10" dur="1" fill="hold">
                                          <p:stCondLst>
                                            <p:cond delay="0"/>
                                          </p:stCondLst>
                                        </p:cTn>
                                        <p:tgtEl>
                                          <p:spTgt spid="64517"/>
                                        </p:tgtEl>
                                        <p:attrNameLst>
                                          <p:attrName>style.visibility</p:attrName>
                                        </p:attrNameLst>
                                      </p:cBhvr>
                                      <p:to>
                                        <p:strVal val="visible"/>
                                      </p:to>
                                    </p:set>
                                    <p:animEffect transition="in" filter="randombar(horizontal)">
                                      <p:cBhvr>
                                        <p:cTn id="11" dur="500"/>
                                        <p:tgtEl>
                                          <p:spTgt spid="64517"/>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14" presetClass="entr" presetSubtype="10" fill="hold" grpId="0" nodeType="clickEffect">
                                  <p:stCondLst>
                                    <p:cond delay="0"/>
                                  </p:stCondLst>
                                  <p:childTnLst>
                                    <p:set>
                                      <p:cBhvr>
                                        <p:cTn id="15" dur="1" fill="hold">
                                          <p:stCondLst>
                                            <p:cond delay="0"/>
                                          </p:stCondLst>
                                        </p:cTn>
                                        <p:tgtEl>
                                          <p:spTgt spid="64518"/>
                                        </p:tgtEl>
                                        <p:attrNameLst>
                                          <p:attrName>style.visibility</p:attrName>
                                        </p:attrNameLst>
                                      </p:cBhvr>
                                      <p:to>
                                        <p:strVal val="visible"/>
                                      </p:to>
                                    </p:set>
                                    <p:animEffect transition="in" filter="randombar(horizontal)">
                                      <p:cBhvr>
                                        <p:cTn id="16" dur="500"/>
                                        <p:tgtEl>
                                          <p:spTgt spid="64518"/>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grpId="0" nodeType="clickEffect">
                                  <p:stCondLst>
                                    <p:cond delay="0"/>
                                  </p:stCondLst>
                                  <p:childTnLst>
                                    <p:set>
                                      <p:cBhvr>
                                        <p:cTn id="20" dur="1" fill="hold">
                                          <p:stCondLst>
                                            <p:cond delay="499"/>
                                          </p:stCondLst>
                                        </p:cTn>
                                        <p:tgtEl>
                                          <p:spTgt spid="64519"/>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4" presetClass="entr" presetSubtype="10" fill="hold" grpId="0" nodeType="clickEffect">
                                  <p:stCondLst>
                                    <p:cond delay="0"/>
                                  </p:stCondLst>
                                  <p:childTnLst>
                                    <p:set>
                                      <p:cBhvr>
                                        <p:cTn id="24" dur="1" fill="hold">
                                          <p:stCondLst>
                                            <p:cond delay="0"/>
                                          </p:stCondLst>
                                        </p:cTn>
                                        <p:tgtEl>
                                          <p:spTgt spid="64521"/>
                                        </p:tgtEl>
                                        <p:attrNameLst>
                                          <p:attrName>style.visibility</p:attrName>
                                        </p:attrNameLst>
                                      </p:cBhvr>
                                      <p:to>
                                        <p:strVal val="visible"/>
                                      </p:to>
                                    </p:set>
                                    <p:animEffect transition="in" filter="randombar(horizontal)">
                                      <p:cBhvr>
                                        <p:cTn id="25" dur="500"/>
                                        <p:tgtEl>
                                          <p:spTgt spid="64521"/>
                                        </p:tgtEl>
                                      </p:cBhvr>
                                    </p:animEffect>
                                  </p:childTnLst>
                                </p:cTn>
                              </p:par>
                            </p:childTnLst>
                          </p:cTn>
                        </p:par>
                      </p:childTnLst>
                    </p:cTn>
                  </p:par>
                  <p:par>
                    <p:cTn id="26" fill="hold" nodeType="clickPar">
                      <p:stCondLst>
                        <p:cond delay="indefinite"/>
                      </p:stCondLst>
                      <p:childTnLst>
                        <p:par>
                          <p:cTn id="27" fill="hold" nodeType="withGroup">
                            <p:stCondLst>
                              <p:cond delay="0"/>
                            </p:stCondLst>
                            <p:childTnLst>
                              <p:par>
                                <p:cTn id="28" presetID="14" presetClass="entr" presetSubtype="10" fill="hold" grpId="0" nodeType="clickEffect">
                                  <p:stCondLst>
                                    <p:cond delay="0"/>
                                  </p:stCondLst>
                                  <p:childTnLst>
                                    <p:set>
                                      <p:cBhvr>
                                        <p:cTn id="29" dur="1" fill="hold">
                                          <p:stCondLst>
                                            <p:cond delay="0"/>
                                          </p:stCondLst>
                                        </p:cTn>
                                        <p:tgtEl>
                                          <p:spTgt spid="64522"/>
                                        </p:tgtEl>
                                        <p:attrNameLst>
                                          <p:attrName>style.visibility</p:attrName>
                                        </p:attrNameLst>
                                      </p:cBhvr>
                                      <p:to>
                                        <p:strVal val="visible"/>
                                      </p:to>
                                    </p:set>
                                    <p:animEffect transition="in" filter="randombar(horizontal)">
                                      <p:cBhvr>
                                        <p:cTn id="30" dur="500"/>
                                        <p:tgtEl>
                                          <p:spTgt spid="645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515" grpId="0" autoUpdateAnimBg="0"/>
      <p:bldP spid="64517" grpId="0" animBg="1"/>
      <p:bldP spid="64518" grpId="0" animBg="1"/>
      <p:bldP spid="64519" grpId="0" autoUpdateAnimBg="0"/>
      <p:bldP spid="64521" grpId="0" animBg="1"/>
      <p:bldP spid="64522" grpId="0" animBg="1"/>
    </p:bldLst>
  </p:timing>
</p:sld>
</file>

<file path=ppt/slides/slide3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65543" name="Picture 7" descr="C:\Mes Documents\form8.t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34000" y="533400"/>
            <a:ext cx="2024063" cy="1852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5548" name="Text Box 12"/>
          <p:cNvSpPr txBox="1">
            <a:spLocks noChangeArrowheads="1"/>
          </p:cNvSpPr>
          <p:nvPr/>
        </p:nvSpPr>
        <p:spPr bwMode="auto">
          <a:xfrm>
            <a:off x="7391400" y="533400"/>
            <a:ext cx="1981200"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kumimoji="1" sz="2400">
                <a:solidFill>
                  <a:schemeClr val="tx1"/>
                </a:solidFill>
                <a:latin typeface="Times New Roman" pitchFamily="18" charset="0"/>
              </a:defRPr>
            </a:lvl1pPr>
            <a:lvl2pPr marL="742950" indent="-285750" eaLnBrk="0" hangingPunct="0">
              <a:defRPr kumimoji="1" sz="2400">
                <a:solidFill>
                  <a:schemeClr val="tx1"/>
                </a:solidFill>
                <a:latin typeface="Times New Roman" pitchFamily="18" charset="0"/>
              </a:defRPr>
            </a:lvl2pPr>
            <a:lvl3pPr marL="1143000" indent="-228600" eaLnBrk="0" hangingPunct="0">
              <a:defRPr kumimoji="1" sz="2400">
                <a:solidFill>
                  <a:schemeClr val="tx1"/>
                </a:solidFill>
                <a:latin typeface="Times New Roman" pitchFamily="18" charset="0"/>
              </a:defRPr>
            </a:lvl3pPr>
            <a:lvl4pPr marL="1600200" indent="-228600" eaLnBrk="0" hangingPunct="0">
              <a:defRPr kumimoji="1" sz="2400">
                <a:solidFill>
                  <a:schemeClr val="tx1"/>
                </a:solidFill>
                <a:latin typeface="Times New Roman" pitchFamily="18" charset="0"/>
              </a:defRPr>
            </a:lvl4pPr>
            <a:lvl5pPr marL="2057400" indent="-228600" eaLnBrk="0" hangingPunct="0">
              <a:defRPr kumimoji="1" sz="2400">
                <a:solidFill>
                  <a:schemeClr val="tx1"/>
                </a:solidFill>
                <a:latin typeface="Times New Roman" pitchFamily="18" charset="0"/>
              </a:defRPr>
            </a:lvl5pPr>
            <a:lvl6pPr marL="2514600" indent="-228600" eaLnBrk="0" fontAlgn="base" hangingPunct="0">
              <a:spcBef>
                <a:spcPct val="0"/>
              </a:spcBef>
              <a:spcAft>
                <a:spcPct val="0"/>
              </a:spcAft>
              <a:defRPr kumimoji="1" sz="2400">
                <a:solidFill>
                  <a:schemeClr val="tx1"/>
                </a:solidFill>
                <a:latin typeface="Times New Roman" pitchFamily="18" charset="0"/>
              </a:defRPr>
            </a:lvl6pPr>
            <a:lvl7pPr marL="2971800" indent="-228600" eaLnBrk="0" fontAlgn="base" hangingPunct="0">
              <a:spcBef>
                <a:spcPct val="0"/>
              </a:spcBef>
              <a:spcAft>
                <a:spcPct val="0"/>
              </a:spcAft>
              <a:defRPr kumimoji="1" sz="2400">
                <a:solidFill>
                  <a:schemeClr val="tx1"/>
                </a:solidFill>
                <a:latin typeface="Times New Roman" pitchFamily="18" charset="0"/>
              </a:defRPr>
            </a:lvl7pPr>
            <a:lvl8pPr marL="3429000" indent="-228600" eaLnBrk="0" fontAlgn="base" hangingPunct="0">
              <a:spcBef>
                <a:spcPct val="0"/>
              </a:spcBef>
              <a:spcAft>
                <a:spcPct val="0"/>
              </a:spcAft>
              <a:defRPr kumimoji="1" sz="2400">
                <a:solidFill>
                  <a:schemeClr val="tx1"/>
                </a:solidFill>
                <a:latin typeface="Times New Roman" pitchFamily="18" charset="0"/>
              </a:defRPr>
            </a:lvl8pPr>
            <a:lvl9pPr marL="3886200" indent="-228600" eaLnBrk="0" fontAlgn="base" hangingPunct="0">
              <a:spcBef>
                <a:spcPct val="0"/>
              </a:spcBef>
              <a:spcAft>
                <a:spcPct val="0"/>
              </a:spcAft>
              <a:defRPr kumimoji="1" sz="2400">
                <a:solidFill>
                  <a:schemeClr val="tx1"/>
                </a:solidFill>
                <a:latin typeface="Times New Roman" pitchFamily="18" charset="0"/>
              </a:defRPr>
            </a:lvl9pPr>
          </a:lstStyle>
          <a:p>
            <a:pPr eaLnBrk="1" hangingPunct="1">
              <a:spcBef>
                <a:spcPct val="50000"/>
              </a:spcBef>
            </a:pPr>
            <a:r>
              <a:rPr lang="fr-FR" altLang="fr-FR" sz="2000"/>
              <a:t>Plan face</a:t>
            </a:r>
            <a:r>
              <a:rPr lang="fr-FR" altLang="fr-FR"/>
              <a:t> </a:t>
            </a:r>
            <a:br>
              <a:rPr lang="fr-FR" altLang="fr-FR"/>
            </a:br>
            <a:r>
              <a:rPr lang="fr-FR" altLang="fr-FR" sz="2000"/>
              <a:t>ou plan1</a:t>
            </a:r>
          </a:p>
        </p:txBody>
      </p:sp>
      <p:sp>
        <p:nvSpPr>
          <p:cNvPr id="65549" name="Text Box 13"/>
          <p:cNvSpPr txBox="1">
            <a:spLocks noChangeArrowheads="1"/>
          </p:cNvSpPr>
          <p:nvPr/>
        </p:nvSpPr>
        <p:spPr bwMode="auto">
          <a:xfrm>
            <a:off x="3733800" y="685800"/>
            <a:ext cx="1828800" cy="70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nchorCtr="1">
            <a:spAutoFit/>
          </a:bodyPr>
          <a:lstStyle>
            <a:lvl1pPr eaLnBrk="0" hangingPunct="0">
              <a:defRPr kumimoji="1" sz="2400">
                <a:solidFill>
                  <a:schemeClr val="tx1"/>
                </a:solidFill>
                <a:latin typeface="Times New Roman" pitchFamily="18" charset="0"/>
              </a:defRPr>
            </a:lvl1pPr>
            <a:lvl2pPr marL="742950" indent="-285750" eaLnBrk="0" hangingPunct="0">
              <a:defRPr kumimoji="1" sz="2400">
                <a:solidFill>
                  <a:schemeClr val="tx1"/>
                </a:solidFill>
                <a:latin typeface="Times New Roman" pitchFamily="18" charset="0"/>
              </a:defRPr>
            </a:lvl2pPr>
            <a:lvl3pPr marL="1143000" indent="-228600" eaLnBrk="0" hangingPunct="0">
              <a:defRPr kumimoji="1" sz="2400">
                <a:solidFill>
                  <a:schemeClr val="tx1"/>
                </a:solidFill>
                <a:latin typeface="Times New Roman" pitchFamily="18" charset="0"/>
              </a:defRPr>
            </a:lvl3pPr>
            <a:lvl4pPr marL="1600200" indent="-228600" eaLnBrk="0" hangingPunct="0">
              <a:defRPr kumimoji="1" sz="2400">
                <a:solidFill>
                  <a:schemeClr val="tx1"/>
                </a:solidFill>
                <a:latin typeface="Times New Roman" pitchFamily="18" charset="0"/>
              </a:defRPr>
            </a:lvl4pPr>
            <a:lvl5pPr marL="2057400" indent="-228600" eaLnBrk="0" hangingPunct="0">
              <a:defRPr kumimoji="1" sz="2400">
                <a:solidFill>
                  <a:schemeClr val="tx1"/>
                </a:solidFill>
                <a:latin typeface="Times New Roman" pitchFamily="18" charset="0"/>
              </a:defRPr>
            </a:lvl5pPr>
            <a:lvl6pPr marL="2514600" indent="-228600" eaLnBrk="0" fontAlgn="base" hangingPunct="0">
              <a:spcBef>
                <a:spcPct val="0"/>
              </a:spcBef>
              <a:spcAft>
                <a:spcPct val="0"/>
              </a:spcAft>
              <a:defRPr kumimoji="1" sz="2400">
                <a:solidFill>
                  <a:schemeClr val="tx1"/>
                </a:solidFill>
                <a:latin typeface="Times New Roman" pitchFamily="18" charset="0"/>
              </a:defRPr>
            </a:lvl6pPr>
            <a:lvl7pPr marL="2971800" indent="-228600" eaLnBrk="0" fontAlgn="base" hangingPunct="0">
              <a:spcBef>
                <a:spcPct val="0"/>
              </a:spcBef>
              <a:spcAft>
                <a:spcPct val="0"/>
              </a:spcAft>
              <a:defRPr kumimoji="1" sz="2400">
                <a:solidFill>
                  <a:schemeClr val="tx1"/>
                </a:solidFill>
                <a:latin typeface="Times New Roman" pitchFamily="18" charset="0"/>
              </a:defRPr>
            </a:lvl7pPr>
            <a:lvl8pPr marL="3429000" indent="-228600" eaLnBrk="0" fontAlgn="base" hangingPunct="0">
              <a:spcBef>
                <a:spcPct val="0"/>
              </a:spcBef>
              <a:spcAft>
                <a:spcPct val="0"/>
              </a:spcAft>
              <a:defRPr kumimoji="1" sz="2400">
                <a:solidFill>
                  <a:schemeClr val="tx1"/>
                </a:solidFill>
                <a:latin typeface="Times New Roman" pitchFamily="18" charset="0"/>
              </a:defRPr>
            </a:lvl8pPr>
            <a:lvl9pPr marL="3886200" indent="-228600" eaLnBrk="0" fontAlgn="base" hangingPunct="0">
              <a:spcBef>
                <a:spcPct val="0"/>
              </a:spcBef>
              <a:spcAft>
                <a:spcPct val="0"/>
              </a:spcAft>
              <a:defRPr kumimoji="1" sz="2400">
                <a:solidFill>
                  <a:schemeClr val="tx1"/>
                </a:solidFill>
                <a:latin typeface="Times New Roman" pitchFamily="18" charset="0"/>
              </a:defRPr>
            </a:lvl9pPr>
          </a:lstStyle>
          <a:p>
            <a:pPr eaLnBrk="1" hangingPunct="1">
              <a:spcBef>
                <a:spcPct val="50000"/>
              </a:spcBef>
            </a:pPr>
            <a:r>
              <a:rPr lang="fr-FR" altLang="fr-FR" sz="2000"/>
              <a:t>Plan droite</a:t>
            </a:r>
            <a:br>
              <a:rPr lang="fr-FR" altLang="fr-FR" sz="2000"/>
            </a:br>
            <a:r>
              <a:rPr lang="fr-FR" altLang="fr-FR" sz="2000"/>
              <a:t> ou plan2</a:t>
            </a:r>
          </a:p>
        </p:txBody>
      </p:sp>
      <p:sp>
        <p:nvSpPr>
          <p:cNvPr id="65550" name="Rectangle 14"/>
          <p:cNvSpPr>
            <a:spLocks noChangeArrowheads="1"/>
          </p:cNvSpPr>
          <p:nvPr/>
        </p:nvSpPr>
        <p:spPr bwMode="auto">
          <a:xfrm>
            <a:off x="4343400" y="2438400"/>
            <a:ext cx="1543050" cy="70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kumimoji="1" sz="2400">
                <a:solidFill>
                  <a:schemeClr val="tx1"/>
                </a:solidFill>
                <a:latin typeface="Times New Roman" pitchFamily="18" charset="0"/>
              </a:defRPr>
            </a:lvl1pPr>
            <a:lvl2pPr marL="742950" indent="-285750" eaLnBrk="0" hangingPunct="0">
              <a:defRPr kumimoji="1" sz="2400">
                <a:solidFill>
                  <a:schemeClr val="tx1"/>
                </a:solidFill>
                <a:latin typeface="Times New Roman" pitchFamily="18" charset="0"/>
              </a:defRPr>
            </a:lvl2pPr>
            <a:lvl3pPr marL="1143000" indent="-228600" eaLnBrk="0" hangingPunct="0">
              <a:defRPr kumimoji="1" sz="2400">
                <a:solidFill>
                  <a:schemeClr val="tx1"/>
                </a:solidFill>
                <a:latin typeface="Times New Roman" pitchFamily="18" charset="0"/>
              </a:defRPr>
            </a:lvl3pPr>
            <a:lvl4pPr marL="1600200" indent="-228600" eaLnBrk="0" hangingPunct="0">
              <a:defRPr kumimoji="1" sz="2400">
                <a:solidFill>
                  <a:schemeClr val="tx1"/>
                </a:solidFill>
                <a:latin typeface="Times New Roman" pitchFamily="18" charset="0"/>
              </a:defRPr>
            </a:lvl4pPr>
            <a:lvl5pPr marL="2057400" indent="-228600" eaLnBrk="0" hangingPunct="0">
              <a:defRPr kumimoji="1" sz="2400">
                <a:solidFill>
                  <a:schemeClr val="tx1"/>
                </a:solidFill>
                <a:latin typeface="Times New Roman" pitchFamily="18" charset="0"/>
              </a:defRPr>
            </a:lvl5pPr>
            <a:lvl6pPr marL="2514600" indent="-228600" eaLnBrk="0" fontAlgn="base" hangingPunct="0">
              <a:spcBef>
                <a:spcPct val="0"/>
              </a:spcBef>
              <a:spcAft>
                <a:spcPct val="0"/>
              </a:spcAft>
              <a:defRPr kumimoji="1" sz="2400">
                <a:solidFill>
                  <a:schemeClr val="tx1"/>
                </a:solidFill>
                <a:latin typeface="Times New Roman" pitchFamily="18" charset="0"/>
              </a:defRPr>
            </a:lvl6pPr>
            <a:lvl7pPr marL="2971800" indent="-228600" eaLnBrk="0" fontAlgn="base" hangingPunct="0">
              <a:spcBef>
                <a:spcPct val="0"/>
              </a:spcBef>
              <a:spcAft>
                <a:spcPct val="0"/>
              </a:spcAft>
              <a:defRPr kumimoji="1" sz="2400">
                <a:solidFill>
                  <a:schemeClr val="tx1"/>
                </a:solidFill>
                <a:latin typeface="Times New Roman" pitchFamily="18" charset="0"/>
              </a:defRPr>
            </a:lvl7pPr>
            <a:lvl8pPr marL="3429000" indent="-228600" eaLnBrk="0" fontAlgn="base" hangingPunct="0">
              <a:spcBef>
                <a:spcPct val="0"/>
              </a:spcBef>
              <a:spcAft>
                <a:spcPct val="0"/>
              </a:spcAft>
              <a:defRPr kumimoji="1" sz="2400">
                <a:solidFill>
                  <a:schemeClr val="tx1"/>
                </a:solidFill>
                <a:latin typeface="Times New Roman" pitchFamily="18" charset="0"/>
              </a:defRPr>
            </a:lvl8pPr>
            <a:lvl9pPr marL="3886200" indent="-228600" eaLnBrk="0" fontAlgn="base" hangingPunct="0">
              <a:spcBef>
                <a:spcPct val="0"/>
              </a:spcBef>
              <a:spcAft>
                <a:spcPct val="0"/>
              </a:spcAft>
              <a:defRPr kumimoji="1" sz="2400">
                <a:solidFill>
                  <a:schemeClr val="tx1"/>
                </a:solidFill>
                <a:latin typeface="Times New Roman" pitchFamily="18" charset="0"/>
              </a:defRPr>
            </a:lvl9pPr>
          </a:lstStyle>
          <a:p>
            <a:pPr eaLnBrk="1" hangingPunct="1"/>
            <a:r>
              <a:rPr lang="fr-FR" altLang="fr-FR" sz="2000"/>
              <a:t>Plan dessus ou plan3</a:t>
            </a:r>
          </a:p>
        </p:txBody>
      </p:sp>
      <p:pic>
        <p:nvPicPr>
          <p:cNvPr id="65551" name="Picture 15" descr="C:\Mes Documents\form9.t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3505200"/>
            <a:ext cx="2560638" cy="2011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5552" name="Picture 16" descr="C:\Mes Documents\form10.tif"/>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29000" y="3505200"/>
            <a:ext cx="2528888" cy="198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5553" name="Picture 17" descr="C:\Mes Documents\form11.tif"/>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96000" y="3581400"/>
            <a:ext cx="2584450" cy="198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5554" name="Text Box 18"/>
          <p:cNvSpPr txBox="1">
            <a:spLocks noChangeArrowheads="1"/>
          </p:cNvSpPr>
          <p:nvPr/>
        </p:nvSpPr>
        <p:spPr bwMode="auto">
          <a:xfrm>
            <a:off x="1676400" y="5943600"/>
            <a:ext cx="5791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kumimoji="1" sz="2400">
                <a:solidFill>
                  <a:schemeClr val="tx1"/>
                </a:solidFill>
                <a:latin typeface="Times New Roman" pitchFamily="18" charset="0"/>
              </a:defRPr>
            </a:lvl1pPr>
            <a:lvl2pPr marL="742950" indent="-285750" eaLnBrk="0" hangingPunct="0">
              <a:defRPr kumimoji="1" sz="2400">
                <a:solidFill>
                  <a:schemeClr val="tx1"/>
                </a:solidFill>
                <a:latin typeface="Times New Roman" pitchFamily="18" charset="0"/>
              </a:defRPr>
            </a:lvl2pPr>
            <a:lvl3pPr marL="1143000" indent="-228600" eaLnBrk="0" hangingPunct="0">
              <a:defRPr kumimoji="1" sz="2400">
                <a:solidFill>
                  <a:schemeClr val="tx1"/>
                </a:solidFill>
                <a:latin typeface="Times New Roman" pitchFamily="18" charset="0"/>
              </a:defRPr>
            </a:lvl3pPr>
            <a:lvl4pPr marL="1600200" indent="-228600" eaLnBrk="0" hangingPunct="0">
              <a:defRPr kumimoji="1" sz="2400">
                <a:solidFill>
                  <a:schemeClr val="tx1"/>
                </a:solidFill>
                <a:latin typeface="Times New Roman" pitchFamily="18" charset="0"/>
              </a:defRPr>
            </a:lvl4pPr>
            <a:lvl5pPr marL="2057400" indent="-228600" eaLnBrk="0" hangingPunct="0">
              <a:defRPr kumimoji="1" sz="2400">
                <a:solidFill>
                  <a:schemeClr val="tx1"/>
                </a:solidFill>
                <a:latin typeface="Times New Roman" pitchFamily="18" charset="0"/>
              </a:defRPr>
            </a:lvl5pPr>
            <a:lvl6pPr marL="2514600" indent="-228600" eaLnBrk="0" fontAlgn="base" hangingPunct="0">
              <a:spcBef>
                <a:spcPct val="0"/>
              </a:spcBef>
              <a:spcAft>
                <a:spcPct val="0"/>
              </a:spcAft>
              <a:defRPr kumimoji="1" sz="2400">
                <a:solidFill>
                  <a:schemeClr val="tx1"/>
                </a:solidFill>
                <a:latin typeface="Times New Roman" pitchFamily="18" charset="0"/>
              </a:defRPr>
            </a:lvl6pPr>
            <a:lvl7pPr marL="2971800" indent="-228600" eaLnBrk="0" fontAlgn="base" hangingPunct="0">
              <a:spcBef>
                <a:spcPct val="0"/>
              </a:spcBef>
              <a:spcAft>
                <a:spcPct val="0"/>
              </a:spcAft>
              <a:defRPr kumimoji="1" sz="2400">
                <a:solidFill>
                  <a:schemeClr val="tx1"/>
                </a:solidFill>
                <a:latin typeface="Times New Roman" pitchFamily="18" charset="0"/>
              </a:defRPr>
            </a:lvl7pPr>
            <a:lvl8pPr marL="3429000" indent="-228600" eaLnBrk="0" fontAlgn="base" hangingPunct="0">
              <a:spcBef>
                <a:spcPct val="0"/>
              </a:spcBef>
              <a:spcAft>
                <a:spcPct val="0"/>
              </a:spcAft>
              <a:defRPr kumimoji="1" sz="2400">
                <a:solidFill>
                  <a:schemeClr val="tx1"/>
                </a:solidFill>
                <a:latin typeface="Times New Roman" pitchFamily="18" charset="0"/>
              </a:defRPr>
            </a:lvl8pPr>
            <a:lvl9pPr marL="3886200" indent="-228600" eaLnBrk="0" fontAlgn="base" hangingPunct="0">
              <a:spcBef>
                <a:spcPct val="0"/>
              </a:spcBef>
              <a:spcAft>
                <a:spcPct val="0"/>
              </a:spcAft>
              <a:defRPr kumimoji="1" sz="2400">
                <a:solidFill>
                  <a:schemeClr val="tx1"/>
                </a:solidFill>
                <a:latin typeface="Times New Roman" pitchFamily="18" charset="0"/>
              </a:defRPr>
            </a:lvl9pPr>
          </a:lstStyle>
          <a:p>
            <a:pPr eaLnBrk="1" hangingPunct="1">
              <a:spcBef>
                <a:spcPct val="50000"/>
              </a:spcBef>
            </a:pPr>
            <a:r>
              <a:rPr lang="fr-FR" altLang="fr-FR"/>
              <a:t>3 propositions possibles / meilleur profil</a:t>
            </a:r>
          </a:p>
        </p:txBody>
      </p:sp>
      <p:sp>
        <p:nvSpPr>
          <p:cNvPr id="65555" name="Rectangle 19"/>
          <p:cNvSpPr>
            <a:spLocks noChangeArrowheads="1"/>
          </p:cNvSpPr>
          <p:nvPr/>
        </p:nvSpPr>
        <p:spPr bwMode="auto">
          <a:xfrm>
            <a:off x="685800" y="228600"/>
            <a:ext cx="316706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kumimoji="1" sz="2400">
                <a:solidFill>
                  <a:schemeClr val="tx1"/>
                </a:solidFill>
                <a:latin typeface="Times New Roman" pitchFamily="18" charset="0"/>
              </a:defRPr>
            </a:lvl1pPr>
            <a:lvl2pPr marL="742950" indent="-285750" eaLnBrk="0" hangingPunct="0">
              <a:defRPr kumimoji="1" sz="2400">
                <a:solidFill>
                  <a:schemeClr val="tx1"/>
                </a:solidFill>
                <a:latin typeface="Times New Roman" pitchFamily="18" charset="0"/>
              </a:defRPr>
            </a:lvl2pPr>
            <a:lvl3pPr marL="1143000" indent="-228600" eaLnBrk="0" hangingPunct="0">
              <a:defRPr kumimoji="1" sz="2400">
                <a:solidFill>
                  <a:schemeClr val="tx1"/>
                </a:solidFill>
                <a:latin typeface="Times New Roman" pitchFamily="18" charset="0"/>
              </a:defRPr>
            </a:lvl3pPr>
            <a:lvl4pPr marL="1600200" indent="-228600" eaLnBrk="0" hangingPunct="0">
              <a:defRPr kumimoji="1" sz="2400">
                <a:solidFill>
                  <a:schemeClr val="tx1"/>
                </a:solidFill>
                <a:latin typeface="Times New Roman" pitchFamily="18" charset="0"/>
              </a:defRPr>
            </a:lvl4pPr>
            <a:lvl5pPr marL="2057400" indent="-228600" eaLnBrk="0" hangingPunct="0">
              <a:defRPr kumimoji="1" sz="2400">
                <a:solidFill>
                  <a:schemeClr val="tx1"/>
                </a:solidFill>
                <a:latin typeface="Times New Roman" pitchFamily="18" charset="0"/>
              </a:defRPr>
            </a:lvl5pPr>
            <a:lvl6pPr marL="2514600" indent="-228600" eaLnBrk="0" fontAlgn="base" hangingPunct="0">
              <a:spcBef>
                <a:spcPct val="0"/>
              </a:spcBef>
              <a:spcAft>
                <a:spcPct val="0"/>
              </a:spcAft>
              <a:defRPr kumimoji="1" sz="2400">
                <a:solidFill>
                  <a:schemeClr val="tx1"/>
                </a:solidFill>
                <a:latin typeface="Times New Roman" pitchFamily="18" charset="0"/>
              </a:defRPr>
            </a:lvl6pPr>
            <a:lvl7pPr marL="2971800" indent="-228600" eaLnBrk="0" fontAlgn="base" hangingPunct="0">
              <a:spcBef>
                <a:spcPct val="0"/>
              </a:spcBef>
              <a:spcAft>
                <a:spcPct val="0"/>
              </a:spcAft>
              <a:defRPr kumimoji="1" sz="2400">
                <a:solidFill>
                  <a:schemeClr val="tx1"/>
                </a:solidFill>
                <a:latin typeface="Times New Roman" pitchFamily="18" charset="0"/>
              </a:defRPr>
            </a:lvl7pPr>
            <a:lvl8pPr marL="3429000" indent="-228600" eaLnBrk="0" fontAlgn="base" hangingPunct="0">
              <a:spcBef>
                <a:spcPct val="0"/>
              </a:spcBef>
              <a:spcAft>
                <a:spcPct val="0"/>
              </a:spcAft>
              <a:defRPr kumimoji="1" sz="2400">
                <a:solidFill>
                  <a:schemeClr val="tx1"/>
                </a:solidFill>
                <a:latin typeface="Times New Roman" pitchFamily="18" charset="0"/>
              </a:defRPr>
            </a:lvl8pPr>
            <a:lvl9pPr marL="3886200" indent="-228600" eaLnBrk="0" fontAlgn="base" hangingPunct="0">
              <a:spcBef>
                <a:spcPct val="0"/>
              </a:spcBef>
              <a:spcAft>
                <a:spcPct val="0"/>
              </a:spcAft>
              <a:defRPr kumimoji="1" sz="2400">
                <a:solidFill>
                  <a:schemeClr val="tx1"/>
                </a:solidFill>
                <a:latin typeface="Times New Roman" pitchFamily="18" charset="0"/>
              </a:defRPr>
            </a:lvl9pPr>
          </a:lstStyle>
          <a:p>
            <a:pPr eaLnBrk="1" hangingPunct="1">
              <a:spcBef>
                <a:spcPct val="50000"/>
              </a:spcBef>
            </a:pPr>
            <a:r>
              <a:rPr lang="fr-FR" altLang="fr-FR"/>
              <a:t>Le profil choisi, il faut  :</a:t>
            </a:r>
          </a:p>
        </p:txBody>
      </p:sp>
      <p:sp>
        <p:nvSpPr>
          <p:cNvPr id="65556" name="Rectangle 20"/>
          <p:cNvSpPr>
            <a:spLocks noChangeArrowheads="1"/>
          </p:cNvSpPr>
          <p:nvPr/>
        </p:nvSpPr>
        <p:spPr bwMode="auto">
          <a:xfrm>
            <a:off x="152400" y="1371600"/>
            <a:ext cx="4038600" cy="1295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lstStyle>
            <a:lvl1pPr marL="342900" indent="-342900" eaLnBrk="0" hangingPunct="0">
              <a:defRPr kumimoji="1" sz="2400">
                <a:solidFill>
                  <a:schemeClr val="tx1"/>
                </a:solidFill>
                <a:latin typeface="Times New Roman" pitchFamily="18" charset="0"/>
              </a:defRPr>
            </a:lvl1pPr>
            <a:lvl2pPr marL="742950" indent="-285750" eaLnBrk="0" hangingPunct="0">
              <a:defRPr kumimoji="1" sz="2400">
                <a:solidFill>
                  <a:schemeClr val="tx1"/>
                </a:solidFill>
                <a:latin typeface="Times New Roman" pitchFamily="18" charset="0"/>
              </a:defRPr>
            </a:lvl2pPr>
            <a:lvl3pPr marL="1143000" indent="-228600" eaLnBrk="0" hangingPunct="0">
              <a:defRPr kumimoji="1" sz="2400">
                <a:solidFill>
                  <a:schemeClr val="tx1"/>
                </a:solidFill>
                <a:latin typeface="Times New Roman" pitchFamily="18" charset="0"/>
              </a:defRPr>
            </a:lvl3pPr>
            <a:lvl4pPr marL="1600200" indent="-228600" eaLnBrk="0" hangingPunct="0">
              <a:defRPr kumimoji="1" sz="2400">
                <a:solidFill>
                  <a:schemeClr val="tx1"/>
                </a:solidFill>
                <a:latin typeface="Times New Roman" pitchFamily="18" charset="0"/>
              </a:defRPr>
            </a:lvl4pPr>
            <a:lvl5pPr marL="2057400" indent="-228600" eaLnBrk="0" hangingPunct="0">
              <a:defRPr kumimoji="1" sz="2400">
                <a:solidFill>
                  <a:schemeClr val="tx1"/>
                </a:solidFill>
                <a:latin typeface="Times New Roman" pitchFamily="18" charset="0"/>
              </a:defRPr>
            </a:lvl5pPr>
            <a:lvl6pPr marL="2514600" indent="-228600" eaLnBrk="0" fontAlgn="base" hangingPunct="0">
              <a:spcBef>
                <a:spcPct val="0"/>
              </a:spcBef>
              <a:spcAft>
                <a:spcPct val="0"/>
              </a:spcAft>
              <a:defRPr kumimoji="1" sz="2400">
                <a:solidFill>
                  <a:schemeClr val="tx1"/>
                </a:solidFill>
                <a:latin typeface="Times New Roman" pitchFamily="18" charset="0"/>
              </a:defRPr>
            </a:lvl6pPr>
            <a:lvl7pPr marL="2971800" indent="-228600" eaLnBrk="0" fontAlgn="base" hangingPunct="0">
              <a:spcBef>
                <a:spcPct val="0"/>
              </a:spcBef>
              <a:spcAft>
                <a:spcPct val="0"/>
              </a:spcAft>
              <a:defRPr kumimoji="1" sz="2400">
                <a:solidFill>
                  <a:schemeClr val="tx1"/>
                </a:solidFill>
                <a:latin typeface="Times New Roman" pitchFamily="18" charset="0"/>
              </a:defRPr>
            </a:lvl7pPr>
            <a:lvl8pPr marL="3429000" indent="-228600" eaLnBrk="0" fontAlgn="base" hangingPunct="0">
              <a:spcBef>
                <a:spcPct val="0"/>
              </a:spcBef>
              <a:spcAft>
                <a:spcPct val="0"/>
              </a:spcAft>
              <a:defRPr kumimoji="1" sz="2400">
                <a:solidFill>
                  <a:schemeClr val="tx1"/>
                </a:solidFill>
                <a:latin typeface="Times New Roman" pitchFamily="18" charset="0"/>
              </a:defRPr>
            </a:lvl8pPr>
            <a:lvl9pPr marL="3886200" indent="-228600" eaLnBrk="0" fontAlgn="base" hangingPunct="0">
              <a:spcBef>
                <a:spcPct val="0"/>
              </a:spcBef>
              <a:spcAft>
                <a:spcPct val="0"/>
              </a:spcAft>
              <a:defRPr kumimoji="1" sz="2400">
                <a:solidFill>
                  <a:schemeClr val="tx1"/>
                </a:solidFill>
                <a:latin typeface="Times New Roman" pitchFamily="18" charset="0"/>
              </a:defRPr>
            </a:lvl9pPr>
          </a:lstStyle>
          <a:p>
            <a:pPr eaLnBrk="1" hangingPunct="1">
              <a:lnSpc>
                <a:spcPct val="90000"/>
              </a:lnSpc>
              <a:spcBef>
                <a:spcPct val="20000"/>
              </a:spcBef>
              <a:buClr>
                <a:schemeClr val="tx2"/>
              </a:buClr>
              <a:buSzPct val="75000"/>
              <a:buFont typeface="Wingdings" pitchFamily="2" charset="2"/>
              <a:buChar char="l"/>
            </a:pPr>
            <a:r>
              <a:rPr kumimoji="0" lang="fr-FR" altLang="fr-FR" sz="3200"/>
              <a:t>Placer le modèle </a:t>
            </a:r>
            <a:br>
              <a:rPr kumimoji="0" lang="fr-FR" altLang="fr-FR" sz="3200"/>
            </a:br>
            <a:r>
              <a:rPr kumimoji="0" lang="fr-FR" altLang="fr-FR" sz="3200"/>
              <a:t>par rapport aux</a:t>
            </a:r>
            <a:br>
              <a:rPr kumimoji="0" lang="fr-FR" altLang="fr-FR" sz="3200"/>
            </a:br>
            <a:r>
              <a:rPr kumimoji="0" lang="fr-FR" altLang="fr-FR" sz="3200"/>
              <a:t>plans orthogonaux</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65555"/>
                                        </p:tgtEl>
                                        <p:attrNameLst>
                                          <p:attrName>style.visibility</p:attrName>
                                        </p:attrNameLst>
                                      </p:cBhvr>
                                      <p:to>
                                        <p:strVal val="visible"/>
                                      </p:to>
                                    </p:set>
                                  </p:childTnLst>
                                  <p:subTnLst>
                                    <p:set>
                                      <p:cBhvr override="childStyle">
                                        <p:cTn dur="1" fill="hold" display="0" masterRel="nextClick" afterEffect="1"/>
                                        <p:tgtEl>
                                          <p:spTgt spid="65555"/>
                                        </p:tgtEl>
                                        <p:attrNameLst>
                                          <p:attrName>style.visibility</p:attrName>
                                        </p:attrNameLst>
                                      </p:cBhvr>
                                      <p:to>
                                        <p:strVal val="hidden"/>
                                      </p:to>
                                    </p:set>
                                  </p:sub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65556">
                                            <p:txEl>
                                              <p:pRg st="0" end="0"/>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4" presetClass="entr" presetSubtype="32" fill="hold" nodeType="clickEffect">
                                  <p:stCondLst>
                                    <p:cond delay="0"/>
                                  </p:stCondLst>
                                  <p:childTnLst>
                                    <p:set>
                                      <p:cBhvr>
                                        <p:cTn id="14" dur="1" fill="hold">
                                          <p:stCondLst>
                                            <p:cond delay="0"/>
                                          </p:stCondLst>
                                        </p:cTn>
                                        <p:tgtEl>
                                          <p:spTgt spid="65543"/>
                                        </p:tgtEl>
                                        <p:attrNameLst>
                                          <p:attrName>style.visibility</p:attrName>
                                        </p:attrNameLst>
                                      </p:cBhvr>
                                      <p:to>
                                        <p:strVal val="visible"/>
                                      </p:to>
                                    </p:set>
                                    <p:animEffect transition="in" filter="box(out)">
                                      <p:cBhvr>
                                        <p:cTn id="15" dur="500"/>
                                        <p:tgtEl>
                                          <p:spTgt spid="65543"/>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16" presetClass="entr" presetSubtype="42" fill="hold" grpId="0" nodeType="clickEffect">
                                  <p:stCondLst>
                                    <p:cond delay="0"/>
                                  </p:stCondLst>
                                  <p:childTnLst>
                                    <p:set>
                                      <p:cBhvr>
                                        <p:cTn id="19" dur="1" fill="hold">
                                          <p:stCondLst>
                                            <p:cond delay="0"/>
                                          </p:stCondLst>
                                        </p:cTn>
                                        <p:tgtEl>
                                          <p:spTgt spid="65548"/>
                                        </p:tgtEl>
                                        <p:attrNameLst>
                                          <p:attrName>style.visibility</p:attrName>
                                        </p:attrNameLst>
                                      </p:cBhvr>
                                      <p:to>
                                        <p:strVal val="visible"/>
                                      </p:to>
                                    </p:set>
                                    <p:animEffect transition="in" filter="barn(outHorizontal)">
                                      <p:cBhvr>
                                        <p:cTn id="20" dur="500"/>
                                        <p:tgtEl>
                                          <p:spTgt spid="65548"/>
                                        </p:tgtEl>
                                      </p:cBhvr>
                                    </p:animEffect>
                                  </p:childTnLst>
                                </p:cTn>
                              </p:par>
                            </p:childTnLst>
                          </p:cTn>
                        </p:par>
                      </p:childTnLst>
                    </p:cTn>
                  </p:par>
                  <p:par>
                    <p:cTn id="21" fill="hold" nodeType="clickPar">
                      <p:stCondLst>
                        <p:cond delay="indefinite"/>
                      </p:stCondLst>
                      <p:childTnLst>
                        <p:par>
                          <p:cTn id="22" fill="hold" nodeType="withGroup">
                            <p:stCondLst>
                              <p:cond delay="0"/>
                            </p:stCondLst>
                            <p:childTnLst>
                              <p:par>
                                <p:cTn id="23" presetID="16" presetClass="entr" presetSubtype="42" fill="hold" grpId="0" nodeType="clickEffect">
                                  <p:stCondLst>
                                    <p:cond delay="0"/>
                                  </p:stCondLst>
                                  <p:childTnLst>
                                    <p:set>
                                      <p:cBhvr>
                                        <p:cTn id="24" dur="1" fill="hold">
                                          <p:stCondLst>
                                            <p:cond delay="0"/>
                                          </p:stCondLst>
                                        </p:cTn>
                                        <p:tgtEl>
                                          <p:spTgt spid="65549"/>
                                        </p:tgtEl>
                                        <p:attrNameLst>
                                          <p:attrName>style.visibility</p:attrName>
                                        </p:attrNameLst>
                                      </p:cBhvr>
                                      <p:to>
                                        <p:strVal val="visible"/>
                                      </p:to>
                                    </p:set>
                                    <p:animEffect transition="in" filter="barn(outHorizontal)">
                                      <p:cBhvr>
                                        <p:cTn id="25" dur="500"/>
                                        <p:tgtEl>
                                          <p:spTgt spid="65549"/>
                                        </p:tgtEl>
                                      </p:cBhvr>
                                    </p:animEffect>
                                  </p:childTnLst>
                                </p:cTn>
                              </p:par>
                            </p:childTnLst>
                          </p:cTn>
                        </p:par>
                      </p:childTnLst>
                    </p:cTn>
                  </p:par>
                  <p:par>
                    <p:cTn id="26" fill="hold" nodeType="clickPar">
                      <p:stCondLst>
                        <p:cond delay="indefinite"/>
                      </p:stCondLst>
                      <p:childTnLst>
                        <p:par>
                          <p:cTn id="27" fill="hold" nodeType="withGroup">
                            <p:stCondLst>
                              <p:cond delay="0"/>
                            </p:stCondLst>
                            <p:childTnLst>
                              <p:par>
                                <p:cTn id="28" presetID="16" presetClass="entr" presetSubtype="42" fill="hold" grpId="0" nodeType="clickEffect">
                                  <p:stCondLst>
                                    <p:cond delay="0"/>
                                  </p:stCondLst>
                                  <p:childTnLst>
                                    <p:set>
                                      <p:cBhvr>
                                        <p:cTn id="29" dur="1" fill="hold">
                                          <p:stCondLst>
                                            <p:cond delay="0"/>
                                          </p:stCondLst>
                                        </p:cTn>
                                        <p:tgtEl>
                                          <p:spTgt spid="65550"/>
                                        </p:tgtEl>
                                        <p:attrNameLst>
                                          <p:attrName>style.visibility</p:attrName>
                                        </p:attrNameLst>
                                      </p:cBhvr>
                                      <p:to>
                                        <p:strVal val="visible"/>
                                      </p:to>
                                    </p:set>
                                    <p:animEffect transition="in" filter="barn(outHorizontal)">
                                      <p:cBhvr>
                                        <p:cTn id="30" dur="500"/>
                                        <p:tgtEl>
                                          <p:spTgt spid="65550"/>
                                        </p:tgtEl>
                                      </p:cBhvr>
                                    </p:animEffect>
                                  </p:childTnLst>
                                </p:cTn>
                              </p:par>
                            </p:childTnLst>
                          </p:cTn>
                        </p:par>
                      </p:childTnLst>
                    </p:cTn>
                  </p:par>
                  <p:par>
                    <p:cTn id="31" fill="hold" nodeType="clickPar">
                      <p:stCondLst>
                        <p:cond delay="indefinite"/>
                      </p:stCondLst>
                      <p:childTnLst>
                        <p:par>
                          <p:cTn id="32" fill="hold" nodeType="withGroup">
                            <p:stCondLst>
                              <p:cond delay="0"/>
                            </p:stCondLst>
                            <p:childTnLst>
                              <p:par>
                                <p:cTn id="33" presetID="2" presetClass="entr" presetSubtype="4" fill="hold" nodeType="clickEffect">
                                  <p:stCondLst>
                                    <p:cond delay="0"/>
                                  </p:stCondLst>
                                  <p:childTnLst>
                                    <p:set>
                                      <p:cBhvr>
                                        <p:cTn id="34" dur="1" fill="hold">
                                          <p:stCondLst>
                                            <p:cond delay="0"/>
                                          </p:stCondLst>
                                        </p:cTn>
                                        <p:tgtEl>
                                          <p:spTgt spid="65551"/>
                                        </p:tgtEl>
                                        <p:attrNameLst>
                                          <p:attrName>style.visibility</p:attrName>
                                        </p:attrNameLst>
                                      </p:cBhvr>
                                      <p:to>
                                        <p:strVal val="visible"/>
                                      </p:to>
                                    </p:set>
                                    <p:anim calcmode="lin" valueType="num">
                                      <p:cBhvr additive="base">
                                        <p:cTn id="35" dur="500" fill="hold"/>
                                        <p:tgtEl>
                                          <p:spTgt spid="65551"/>
                                        </p:tgtEl>
                                        <p:attrNameLst>
                                          <p:attrName>ppt_x</p:attrName>
                                        </p:attrNameLst>
                                      </p:cBhvr>
                                      <p:tavLst>
                                        <p:tav tm="0">
                                          <p:val>
                                            <p:strVal val="#ppt_x"/>
                                          </p:val>
                                        </p:tav>
                                        <p:tav tm="100000">
                                          <p:val>
                                            <p:strVal val="#ppt_x"/>
                                          </p:val>
                                        </p:tav>
                                      </p:tavLst>
                                    </p:anim>
                                    <p:anim calcmode="lin" valueType="num">
                                      <p:cBhvr additive="base">
                                        <p:cTn id="36" dur="500" fill="hold"/>
                                        <p:tgtEl>
                                          <p:spTgt spid="65551"/>
                                        </p:tgtEl>
                                        <p:attrNameLst>
                                          <p:attrName>ppt_y</p:attrName>
                                        </p:attrNameLst>
                                      </p:cBhvr>
                                      <p:tavLst>
                                        <p:tav tm="0">
                                          <p:val>
                                            <p:strVal val="1+#ppt_h/2"/>
                                          </p:val>
                                        </p:tav>
                                        <p:tav tm="100000">
                                          <p:val>
                                            <p:strVal val="#ppt_y"/>
                                          </p:val>
                                        </p:tav>
                                      </p:tavLst>
                                    </p:anim>
                                  </p:childTnLst>
                                </p:cTn>
                              </p:par>
                            </p:childTnLst>
                          </p:cTn>
                        </p:par>
                      </p:childTnLst>
                    </p:cTn>
                  </p:par>
                  <p:par>
                    <p:cTn id="37" fill="hold" nodeType="clickPar">
                      <p:stCondLst>
                        <p:cond delay="indefinite"/>
                      </p:stCondLst>
                      <p:childTnLst>
                        <p:par>
                          <p:cTn id="38" fill="hold" nodeType="withGroup">
                            <p:stCondLst>
                              <p:cond delay="0"/>
                            </p:stCondLst>
                            <p:childTnLst>
                              <p:par>
                                <p:cTn id="39" presetID="2" presetClass="entr" presetSubtype="4" fill="hold" nodeType="clickEffect">
                                  <p:stCondLst>
                                    <p:cond delay="0"/>
                                  </p:stCondLst>
                                  <p:childTnLst>
                                    <p:set>
                                      <p:cBhvr>
                                        <p:cTn id="40" dur="1" fill="hold">
                                          <p:stCondLst>
                                            <p:cond delay="0"/>
                                          </p:stCondLst>
                                        </p:cTn>
                                        <p:tgtEl>
                                          <p:spTgt spid="65552"/>
                                        </p:tgtEl>
                                        <p:attrNameLst>
                                          <p:attrName>style.visibility</p:attrName>
                                        </p:attrNameLst>
                                      </p:cBhvr>
                                      <p:to>
                                        <p:strVal val="visible"/>
                                      </p:to>
                                    </p:set>
                                    <p:anim calcmode="lin" valueType="num">
                                      <p:cBhvr additive="base">
                                        <p:cTn id="41" dur="500" fill="hold"/>
                                        <p:tgtEl>
                                          <p:spTgt spid="65552"/>
                                        </p:tgtEl>
                                        <p:attrNameLst>
                                          <p:attrName>ppt_x</p:attrName>
                                        </p:attrNameLst>
                                      </p:cBhvr>
                                      <p:tavLst>
                                        <p:tav tm="0">
                                          <p:val>
                                            <p:strVal val="#ppt_x"/>
                                          </p:val>
                                        </p:tav>
                                        <p:tav tm="100000">
                                          <p:val>
                                            <p:strVal val="#ppt_x"/>
                                          </p:val>
                                        </p:tav>
                                      </p:tavLst>
                                    </p:anim>
                                    <p:anim calcmode="lin" valueType="num">
                                      <p:cBhvr additive="base">
                                        <p:cTn id="42" dur="500" fill="hold"/>
                                        <p:tgtEl>
                                          <p:spTgt spid="65552"/>
                                        </p:tgtEl>
                                        <p:attrNameLst>
                                          <p:attrName>ppt_y</p:attrName>
                                        </p:attrNameLst>
                                      </p:cBhvr>
                                      <p:tavLst>
                                        <p:tav tm="0">
                                          <p:val>
                                            <p:strVal val="1+#ppt_h/2"/>
                                          </p:val>
                                        </p:tav>
                                        <p:tav tm="100000">
                                          <p:val>
                                            <p:strVal val="#ppt_y"/>
                                          </p:val>
                                        </p:tav>
                                      </p:tavLst>
                                    </p:anim>
                                  </p:childTnLst>
                                </p:cTn>
                              </p:par>
                            </p:childTnLst>
                          </p:cTn>
                        </p:par>
                      </p:childTnLst>
                    </p:cTn>
                  </p:par>
                  <p:par>
                    <p:cTn id="43" fill="hold" nodeType="clickPar">
                      <p:stCondLst>
                        <p:cond delay="indefinite"/>
                      </p:stCondLst>
                      <p:childTnLst>
                        <p:par>
                          <p:cTn id="44" fill="hold" nodeType="withGroup">
                            <p:stCondLst>
                              <p:cond delay="0"/>
                            </p:stCondLst>
                            <p:childTnLst>
                              <p:par>
                                <p:cTn id="45" presetID="2" presetClass="entr" presetSubtype="4" fill="hold" nodeType="clickEffect">
                                  <p:stCondLst>
                                    <p:cond delay="0"/>
                                  </p:stCondLst>
                                  <p:childTnLst>
                                    <p:set>
                                      <p:cBhvr>
                                        <p:cTn id="46" dur="1" fill="hold">
                                          <p:stCondLst>
                                            <p:cond delay="0"/>
                                          </p:stCondLst>
                                        </p:cTn>
                                        <p:tgtEl>
                                          <p:spTgt spid="65553"/>
                                        </p:tgtEl>
                                        <p:attrNameLst>
                                          <p:attrName>style.visibility</p:attrName>
                                        </p:attrNameLst>
                                      </p:cBhvr>
                                      <p:to>
                                        <p:strVal val="visible"/>
                                      </p:to>
                                    </p:set>
                                    <p:anim calcmode="lin" valueType="num">
                                      <p:cBhvr additive="base">
                                        <p:cTn id="47" dur="500" fill="hold"/>
                                        <p:tgtEl>
                                          <p:spTgt spid="65553"/>
                                        </p:tgtEl>
                                        <p:attrNameLst>
                                          <p:attrName>ppt_x</p:attrName>
                                        </p:attrNameLst>
                                      </p:cBhvr>
                                      <p:tavLst>
                                        <p:tav tm="0">
                                          <p:val>
                                            <p:strVal val="#ppt_x"/>
                                          </p:val>
                                        </p:tav>
                                        <p:tav tm="100000">
                                          <p:val>
                                            <p:strVal val="#ppt_x"/>
                                          </p:val>
                                        </p:tav>
                                      </p:tavLst>
                                    </p:anim>
                                    <p:anim calcmode="lin" valueType="num">
                                      <p:cBhvr additive="base">
                                        <p:cTn id="48" dur="500" fill="hold"/>
                                        <p:tgtEl>
                                          <p:spTgt spid="65553"/>
                                        </p:tgtEl>
                                        <p:attrNameLst>
                                          <p:attrName>ppt_y</p:attrName>
                                        </p:attrNameLst>
                                      </p:cBhvr>
                                      <p:tavLst>
                                        <p:tav tm="0">
                                          <p:val>
                                            <p:strVal val="1+#ppt_h/2"/>
                                          </p:val>
                                        </p:tav>
                                        <p:tav tm="100000">
                                          <p:val>
                                            <p:strVal val="#ppt_y"/>
                                          </p:val>
                                        </p:tav>
                                      </p:tavLst>
                                    </p:anim>
                                  </p:childTnLst>
                                </p:cTn>
                              </p:par>
                            </p:childTnLst>
                          </p:cTn>
                        </p:par>
                      </p:childTnLst>
                    </p:cTn>
                  </p:par>
                  <p:par>
                    <p:cTn id="49" fill="hold" nodeType="clickPar">
                      <p:stCondLst>
                        <p:cond delay="indefinite"/>
                      </p:stCondLst>
                      <p:childTnLst>
                        <p:par>
                          <p:cTn id="50" fill="hold" nodeType="withGroup">
                            <p:stCondLst>
                              <p:cond delay="0"/>
                            </p:stCondLst>
                            <p:childTnLst>
                              <p:par>
                                <p:cTn id="51" presetID="16" presetClass="entr" presetSubtype="26" fill="hold" grpId="0" nodeType="clickEffect">
                                  <p:stCondLst>
                                    <p:cond delay="0"/>
                                  </p:stCondLst>
                                  <p:childTnLst>
                                    <p:set>
                                      <p:cBhvr>
                                        <p:cTn id="52" dur="1" fill="hold">
                                          <p:stCondLst>
                                            <p:cond delay="0"/>
                                          </p:stCondLst>
                                        </p:cTn>
                                        <p:tgtEl>
                                          <p:spTgt spid="65554"/>
                                        </p:tgtEl>
                                        <p:attrNameLst>
                                          <p:attrName>style.visibility</p:attrName>
                                        </p:attrNameLst>
                                      </p:cBhvr>
                                      <p:to>
                                        <p:strVal val="visible"/>
                                      </p:to>
                                    </p:set>
                                    <p:animEffect transition="in" filter="barn(inHorizontal)">
                                      <p:cBhvr>
                                        <p:cTn id="53" dur="500"/>
                                        <p:tgtEl>
                                          <p:spTgt spid="655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548" grpId="0" autoUpdateAnimBg="0"/>
      <p:bldP spid="65549" grpId="0" autoUpdateAnimBg="0"/>
      <p:bldP spid="65550" grpId="0" autoUpdateAnimBg="0"/>
      <p:bldP spid="65554" grpId="0" autoUpdateAnimBg="0"/>
      <p:bldP spid="65555" grpId="0" autoUpdateAnimBg="0"/>
      <p:bldP spid="65556" grpId="0" build="p" autoUpdateAnimBg="0"/>
    </p:bldLst>
  </p:timing>
</p:sld>
</file>

<file path=ppt/slides/slide3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9938" name="Text Box 2"/>
          <p:cNvSpPr txBox="1">
            <a:spLocks noChangeArrowheads="1"/>
          </p:cNvSpPr>
          <p:nvPr/>
        </p:nvSpPr>
        <p:spPr bwMode="auto">
          <a:xfrm>
            <a:off x="838200" y="533400"/>
            <a:ext cx="7696200"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kumimoji="1" sz="2400">
                <a:solidFill>
                  <a:schemeClr val="tx1"/>
                </a:solidFill>
                <a:latin typeface="Times New Roman" pitchFamily="18" charset="0"/>
              </a:defRPr>
            </a:lvl1pPr>
            <a:lvl2pPr marL="742950" indent="-285750" eaLnBrk="0" hangingPunct="0">
              <a:defRPr kumimoji="1" sz="2400">
                <a:solidFill>
                  <a:schemeClr val="tx1"/>
                </a:solidFill>
                <a:latin typeface="Times New Roman" pitchFamily="18" charset="0"/>
              </a:defRPr>
            </a:lvl2pPr>
            <a:lvl3pPr marL="1143000" indent="-228600" eaLnBrk="0" hangingPunct="0">
              <a:defRPr kumimoji="1" sz="2400">
                <a:solidFill>
                  <a:schemeClr val="tx1"/>
                </a:solidFill>
                <a:latin typeface="Times New Roman" pitchFamily="18" charset="0"/>
              </a:defRPr>
            </a:lvl3pPr>
            <a:lvl4pPr marL="1600200" indent="-228600" eaLnBrk="0" hangingPunct="0">
              <a:defRPr kumimoji="1" sz="2400">
                <a:solidFill>
                  <a:schemeClr val="tx1"/>
                </a:solidFill>
                <a:latin typeface="Times New Roman" pitchFamily="18" charset="0"/>
              </a:defRPr>
            </a:lvl4pPr>
            <a:lvl5pPr marL="2057400" indent="-228600" eaLnBrk="0" hangingPunct="0">
              <a:defRPr kumimoji="1" sz="2400">
                <a:solidFill>
                  <a:schemeClr val="tx1"/>
                </a:solidFill>
                <a:latin typeface="Times New Roman" pitchFamily="18" charset="0"/>
              </a:defRPr>
            </a:lvl5pPr>
            <a:lvl6pPr marL="2514600" indent="-228600" eaLnBrk="0" fontAlgn="base" hangingPunct="0">
              <a:spcBef>
                <a:spcPct val="0"/>
              </a:spcBef>
              <a:spcAft>
                <a:spcPct val="0"/>
              </a:spcAft>
              <a:defRPr kumimoji="1" sz="2400">
                <a:solidFill>
                  <a:schemeClr val="tx1"/>
                </a:solidFill>
                <a:latin typeface="Times New Roman" pitchFamily="18" charset="0"/>
              </a:defRPr>
            </a:lvl6pPr>
            <a:lvl7pPr marL="2971800" indent="-228600" eaLnBrk="0" fontAlgn="base" hangingPunct="0">
              <a:spcBef>
                <a:spcPct val="0"/>
              </a:spcBef>
              <a:spcAft>
                <a:spcPct val="0"/>
              </a:spcAft>
              <a:defRPr kumimoji="1" sz="2400">
                <a:solidFill>
                  <a:schemeClr val="tx1"/>
                </a:solidFill>
                <a:latin typeface="Times New Roman" pitchFamily="18" charset="0"/>
              </a:defRPr>
            </a:lvl7pPr>
            <a:lvl8pPr marL="3429000" indent="-228600" eaLnBrk="0" fontAlgn="base" hangingPunct="0">
              <a:spcBef>
                <a:spcPct val="0"/>
              </a:spcBef>
              <a:spcAft>
                <a:spcPct val="0"/>
              </a:spcAft>
              <a:defRPr kumimoji="1" sz="2400">
                <a:solidFill>
                  <a:schemeClr val="tx1"/>
                </a:solidFill>
                <a:latin typeface="Times New Roman" pitchFamily="18" charset="0"/>
              </a:defRPr>
            </a:lvl8pPr>
            <a:lvl9pPr marL="3886200" indent="-228600" eaLnBrk="0" fontAlgn="base" hangingPunct="0">
              <a:spcBef>
                <a:spcPct val="0"/>
              </a:spcBef>
              <a:spcAft>
                <a:spcPct val="0"/>
              </a:spcAft>
              <a:defRPr kumimoji="1" sz="2400">
                <a:solidFill>
                  <a:schemeClr val="tx1"/>
                </a:solidFill>
                <a:latin typeface="Times New Roman" pitchFamily="18" charset="0"/>
              </a:defRPr>
            </a:lvl9pPr>
          </a:lstStyle>
          <a:p>
            <a:pPr eaLnBrk="1" hangingPunct="1">
              <a:spcBef>
                <a:spcPct val="50000"/>
              </a:spcBef>
            </a:pPr>
            <a:r>
              <a:rPr lang="fr-FR" altLang="fr-FR"/>
              <a:t>L’orientation du plan dessus semble être la plus adaptée.</a:t>
            </a:r>
            <a:br>
              <a:rPr lang="fr-FR" altLang="fr-FR"/>
            </a:br>
            <a:r>
              <a:rPr lang="fr-FR" altLang="fr-FR"/>
              <a:t>Le meilleur profil sera esquissé sur le plan Dessus du modèle</a:t>
            </a:r>
          </a:p>
        </p:txBody>
      </p:sp>
      <p:pic>
        <p:nvPicPr>
          <p:cNvPr id="39939" name="Picture 3" descr="C:\Mes Documents\form9.t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19600" y="1981200"/>
            <a:ext cx="4114800" cy="3232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9940" name="Picture 4" descr="C:\Mes Documents\form12.t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2362200"/>
            <a:ext cx="3733800" cy="2551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0962" name="Text Box 2"/>
          <p:cNvSpPr txBox="1">
            <a:spLocks noChangeArrowheads="1"/>
          </p:cNvSpPr>
          <p:nvPr/>
        </p:nvSpPr>
        <p:spPr bwMode="auto">
          <a:xfrm>
            <a:off x="381000" y="1371600"/>
            <a:ext cx="2286000" cy="2647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kumimoji="1" sz="2400">
                <a:solidFill>
                  <a:schemeClr val="tx1"/>
                </a:solidFill>
                <a:latin typeface="Times New Roman" pitchFamily="18" charset="0"/>
              </a:defRPr>
            </a:lvl1pPr>
            <a:lvl2pPr marL="742950" indent="-285750" eaLnBrk="0" hangingPunct="0">
              <a:defRPr kumimoji="1" sz="2400">
                <a:solidFill>
                  <a:schemeClr val="tx1"/>
                </a:solidFill>
                <a:latin typeface="Times New Roman" pitchFamily="18" charset="0"/>
              </a:defRPr>
            </a:lvl2pPr>
            <a:lvl3pPr marL="1143000" indent="-228600" eaLnBrk="0" hangingPunct="0">
              <a:defRPr kumimoji="1" sz="2400">
                <a:solidFill>
                  <a:schemeClr val="tx1"/>
                </a:solidFill>
                <a:latin typeface="Times New Roman" pitchFamily="18" charset="0"/>
              </a:defRPr>
            </a:lvl3pPr>
            <a:lvl4pPr marL="1600200" indent="-228600" eaLnBrk="0" hangingPunct="0">
              <a:defRPr kumimoji="1" sz="2400">
                <a:solidFill>
                  <a:schemeClr val="tx1"/>
                </a:solidFill>
                <a:latin typeface="Times New Roman" pitchFamily="18" charset="0"/>
              </a:defRPr>
            </a:lvl4pPr>
            <a:lvl5pPr marL="2057400" indent="-228600" eaLnBrk="0" hangingPunct="0">
              <a:defRPr kumimoji="1" sz="2400">
                <a:solidFill>
                  <a:schemeClr val="tx1"/>
                </a:solidFill>
                <a:latin typeface="Times New Roman" pitchFamily="18" charset="0"/>
              </a:defRPr>
            </a:lvl5pPr>
            <a:lvl6pPr marL="2514600" indent="-228600" eaLnBrk="0" fontAlgn="base" hangingPunct="0">
              <a:spcBef>
                <a:spcPct val="0"/>
              </a:spcBef>
              <a:spcAft>
                <a:spcPct val="0"/>
              </a:spcAft>
              <a:defRPr kumimoji="1" sz="2400">
                <a:solidFill>
                  <a:schemeClr val="tx1"/>
                </a:solidFill>
                <a:latin typeface="Times New Roman" pitchFamily="18" charset="0"/>
              </a:defRPr>
            </a:lvl6pPr>
            <a:lvl7pPr marL="2971800" indent="-228600" eaLnBrk="0" fontAlgn="base" hangingPunct="0">
              <a:spcBef>
                <a:spcPct val="0"/>
              </a:spcBef>
              <a:spcAft>
                <a:spcPct val="0"/>
              </a:spcAft>
              <a:defRPr kumimoji="1" sz="2400">
                <a:solidFill>
                  <a:schemeClr val="tx1"/>
                </a:solidFill>
                <a:latin typeface="Times New Roman" pitchFamily="18" charset="0"/>
              </a:defRPr>
            </a:lvl7pPr>
            <a:lvl8pPr marL="3429000" indent="-228600" eaLnBrk="0" fontAlgn="base" hangingPunct="0">
              <a:spcBef>
                <a:spcPct val="0"/>
              </a:spcBef>
              <a:spcAft>
                <a:spcPct val="0"/>
              </a:spcAft>
              <a:defRPr kumimoji="1" sz="2400">
                <a:solidFill>
                  <a:schemeClr val="tx1"/>
                </a:solidFill>
                <a:latin typeface="Times New Roman" pitchFamily="18" charset="0"/>
              </a:defRPr>
            </a:lvl8pPr>
            <a:lvl9pPr marL="3886200" indent="-228600" eaLnBrk="0" fontAlgn="base" hangingPunct="0">
              <a:spcBef>
                <a:spcPct val="0"/>
              </a:spcBef>
              <a:spcAft>
                <a:spcPct val="0"/>
              </a:spcAft>
              <a:defRPr kumimoji="1" sz="2400">
                <a:solidFill>
                  <a:schemeClr val="tx1"/>
                </a:solidFill>
                <a:latin typeface="Times New Roman" pitchFamily="18" charset="0"/>
              </a:defRPr>
            </a:lvl9pPr>
          </a:lstStyle>
          <a:p>
            <a:pPr eaLnBrk="1" hangingPunct="1">
              <a:spcBef>
                <a:spcPct val="50000"/>
              </a:spcBef>
            </a:pPr>
            <a:r>
              <a:rPr lang="fr-FR" altLang="fr-FR"/>
              <a:t>Rechercher quel serait le meilleur profil et quel plan devrait être utilisé pour l’exemple ci contre .</a:t>
            </a:r>
          </a:p>
        </p:txBody>
      </p:sp>
      <p:pic>
        <p:nvPicPr>
          <p:cNvPr id="40963" name="Picture 3" descr="C:\Mes Documents\form15.tif"/>
          <p:cNvPicPr>
            <a:picLocks noChangeAspect="1" noChangeArrowheads="1"/>
          </p:cNvPicPr>
          <p:nvPr/>
        </p:nvPicPr>
        <p:blipFill>
          <a:blip r:embed="rId2">
            <a:extLst>
              <a:ext uri="{28A0092B-C50C-407E-A947-70E740481C1C}">
                <a14:useLocalDpi xmlns:a14="http://schemas.microsoft.com/office/drawing/2010/main" val="0"/>
              </a:ext>
            </a:extLst>
          </a:blip>
          <a:srcRect l="1149"/>
          <a:stretch>
            <a:fillRect/>
          </a:stretch>
        </p:blipFill>
        <p:spPr bwMode="auto">
          <a:xfrm>
            <a:off x="4419600" y="1066800"/>
            <a:ext cx="4594225" cy="4429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7588" name="Rectangle 4"/>
          <p:cNvSpPr>
            <a:spLocks noChangeArrowheads="1"/>
          </p:cNvSpPr>
          <p:nvPr/>
        </p:nvSpPr>
        <p:spPr bwMode="auto">
          <a:xfrm>
            <a:off x="1600200" y="0"/>
            <a:ext cx="4724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nchor="ctr"/>
          <a:lstStyle/>
          <a:p>
            <a:pPr>
              <a:defRPr/>
            </a:pPr>
            <a:r>
              <a:rPr kumimoji="0" lang="fr-FR" sz="4400">
                <a:solidFill>
                  <a:schemeClr val="tx2"/>
                </a:solidFill>
                <a:effectLst>
                  <a:outerShdw blurRad="38100" dist="38100" dir="2700000" algn="tl">
                    <a:srgbClr val="C0C0C0"/>
                  </a:outerShdw>
                </a:effectLst>
                <a:latin typeface="Arial" charset="0"/>
              </a:rPr>
              <a:t>Application 1</a:t>
            </a:r>
          </a:p>
        </p:txBody>
      </p:sp>
      <p:sp>
        <p:nvSpPr>
          <p:cNvPr id="67590" name="Rectangle 6"/>
          <p:cNvSpPr>
            <a:spLocks noChangeArrowheads="1"/>
          </p:cNvSpPr>
          <p:nvPr/>
        </p:nvSpPr>
        <p:spPr bwMode="auto">
          <a:xfrm>
            <a:off x="0" y="5305425"/>
            <a:ext cx="4572000" cy="1552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kumimoji="1" sz="2400">
                <a:solidFill>
                  <a:schemeClr val="tx1"/>
                </a:solidFill>
                <a:latin typeface="Times New Roman" pitchFamily="18" charset="0"/>
              </a:defRPr>
            </a:lvl1pPr>
            <a:lvl2pPr marL="742950" indent="-285750" eaLnBrk="0" hangingPunct="0">
              <a:defRPr kumimoji="1" sz="2400">
                <a:solidFill>
                  <a:schemeClr val="tx1"/>
                </a:solidFill>
                <a:latin typeface="Times New Roman" pitchFamily="18" charset="0"/>
              </a:defRPr>
            </a:lvl2pPr>
            <a:lvl3pPr marL="1143000" indent="-228600" eaLnBrk="0" hangingPunct="0">
              <a:defRPr kumimoji="1" sz="2400">
                <a:solidFill>
                  <a:schemeClr val="tx1"/>
                </a:solidFill>
                <a:latin typeface="Times New Roman" pitchFamily="18" charset="0"/>
              </a:defRPr>
            </a:lvl3pPr>
            <a:lvl4pPr marL="1600200" indent="-228600" eaLnBrk="0" hangingPunct="0">
              <a:defRPr kumimoji="1" sz="2400">
                <a:solidFill>
                  <a:schemeClr val="tx1"/>
                </a:solidFill>
                <a:latin typeface="Times New Roman" pitchFamily="18" charset="0"/>
              </a:defRPr>
            </a:lvl4pPr>
            <a:lvl5pPr marL="2057400" indent="-228600" eaLnBrk="0" hangingPunct="0">
              <a:defRPr kumimoji="1" sz="2400">
                <a:solidFill>
                  <a:schemeClr val="tx1"/>
                </a:solidFill>
                <a:latin typeface="Times New Roman" pitchFamily="18" charset="0"/>
              </a:defRPr>
            </a:lvl5pPr>
            <a:lvl6pPr marL="2514600" indent="-228600" eaLnBrk="0" fontAlgn="base" hangingPunct="0">
              <a:spcBef>
                <a:spcPct val="0"/>
              </a:spcBef>
              <a:spcAft>
                <a:spcPct val="0"/>
              </a:spcAft>
              <a:defRPr kumimoji="1" sz="2400">
                <a:solidFill>
                  <a:schemeClr val="tx1"/>
                </a:solidFill>
                <a:latin typeface="Times New Roman" pitchFamily="18" charset="0"/>
              </a:defRPr>
            </a:lvl6pPr>
            <a:lvl7pPr marL="2971800" indent="-228600" eaLnBrk="0" fontAlgn="base" hangingPunct="0">
              <a:spcBef>
                <a:spcPct val="0"/>
              </a:spcBef>
              <a:spcAft>
                <a:spcPct val="0"/>
              </a:spcAft>
              <a:defRPr kumimoji="1" sz="2400">
                <a:solidFill>
                  <a:schemeClr val="tx1"/>
                </a:solidFill>
                <a:latin typeface="Times New Roman" pitchFamily="18" charset="0"/>
              </a:defRPr>
            </a:lvl7pPr>
            <a:lvl8pPr marL="3429000" indent="-228600" eaLnBrk="0" fontAlgn="base" hangingPunct="0">
              <a:spcBef>
                <a:spcPct val="0"/>
              </a:spcBef>
              <a:spcAft>
                <a:spcPct val="0"/>
              </a:spcAft>
              <a:defRPr kumimoji="1" sz="2400">
                <a:solidFill>
                  <a:schemeClr val="tx1"/>
                </a:solidFill>
                <a:latin typeface="Times New Roman" pitchFamily="18" charset="0"/>
              </a:defRPr>
            </a:lvl8pPr>
            <a:lvl9pPr marL="3886200" indent="-228600" eaLnBrk="0" fontAlgn="base" hangingPunct="0">
              <a:spcBef>
                <a:spcPct val="0"/>
              </a:spcBef>
              <a:spcAft>
                <a:spcPct val="0"/>
              </a:spcAft>
              <a:defRPr kumimoji="1" sz="2400">
                <a:solidFill>
                  <a:schemeClr val="tx1"/>
                </a:solidFill>
                <a:latin typeface="Times New Roman" pitchFamily="18" charset="0"/>
              </a:defRPr>
            </a:lvl9pPr>
          </a:lstStyle>
          <a:p>
            <a:pPr eaLnBrk="1" hangingPunct="1">
              <a:spcBef>
                <a:spcPct val="50000"/>
              </a:spcBef>
            </a:pPr>
            <a:r>
              <a:rPr lang="fr-FR" altLang="fr-FR"/>
              <a:t>Réponses :</a:t>
            </a:r>
          </a:p>
          <a:p>
            <a:pPr eaLnBrk="1" hangingPunct="1">
              <a:spcBef>
                <a:spcPct val="50000"/>
              </a:spcBef>
            </a:pPr>
            <a:r>
              <a:rPr lang="fr-FR" altLang="fr-FR"/>
              <a:t> 		 profil A  </a:t>
            </a:r>
          </a:p>
          <a:p>
            <a:pPr eaLnBrk="1" hangingPunct="1">
              <a:spcBef>
                <a:spcPct val="50000"/>
              </a:spcBef>
            </a:pPr>
            <a:r>
              <a:rPr lang="fr-FR" altLang="fr-FR"/>
              <a:t>			plan Droite</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7590">
                                            <p:txEl>
                                              <p:pRg st="0" end="0"/>
                                            </p:txEl>
                                          </p:spTgt>
                                        </p:tgtEl>
                                        <p:attrNameLst>
                                          <p:attrName>style.visibility</p:attrName>
                                        </p:attrNameLst>
                                      </p:cBhvr>
                                      <p:to>
                                        <p:strVal val="visible"/>
                                      </p:to>
                                    </p:set>
                                    <p:anim calcmode="lin" valueType="num">
                                      <p:cBhvr additive="base">
                                        <p:cTn id="7" dur="500" fill="hold"/>
                                        <p:tgtEl>
                                          <p:spTgt spid="67590">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7590">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67590">
                                            <p:txEl>
                                              <p:pRg st="1" end="1"/>
                                            </p:txEl>
                                          </p:spTgt>
                                        </p:tgtEl>
                                        <p:attrNameLst>
                                          <p:attrName>style.visibility</p:attrName>
                                        </p:attrNameLst>
                                      </p:cBhvr>
                                      <p:to>
                                        <p:strVal val="visible"/>
                                      </p:to>
                                    </p:set>
                                    <p:anim calcmode="lin" valueType="num">
                                      <p:cBhvr additive="base">
                                        <p:cTn id="13" dur="500" fill="hold"/>
                                        <p:tgtEl>
                                          <p:spTgt spid="67590">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7590">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67590">
                                            <p:txEl>
                                              <p:pRg st="2" end="2"/>
                                            </p:txEl>
                                          </p:spTgt>
                                        </p:tgtEl>
                                        <p:attrNameLst>
                                          <p:attrName>style.visibility</p:attrName>
                                        </p:attrNameLst>
                                      </p:cBhvr>
                                      <p:to>
                                        <p:strVal val="visible"/>
                                      </p:to>
                                    </p:set>
                                    <p:anim calcmode="lin" valueType="num">
                                      <p:cBhvr additive="base">
                                        <p:cTn id="19" dur="500" fill="hold"/>
                                        <p:tgtEl>
                                          <p:spTgt spid="67590">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67590">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590" grpId="0" build="p" autoUpdateAnimBg="0"/>
    </p:bldLst>
  </p:timing>
</p:sld>
</file>

<file path=ppt/slides/slide3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1986" name="Text Box 2"/>
          <p:cNvSpPr txBox="1">
            <a:spLocks noChangeArrowheads="1"/>
          </p:cNvSpPr>
          <p:nvPr/>
        </p:nvSpPr>
        <p:spPr bwMode="auto">
          <a:xfrm>
            <a:off x="381000" y="1447800"/>
            <a:ext cx="2286000" cy="2647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kumimoji="1" sz="2400">
                <a:solidFill>
                  <a:schemeClr val="tx1"/>
                </a:solidFill>
                <a:latin typeface="Times New Roman" pitchFamily="18" charset="0"/>
              </a:defRPr>
            </a:lvl1pPr>
            <a:lvl2pPr marL="742950" indent="-285750" eaLnBrk="0" hangingPunct="0">
              <a:defRPr kumimoji="1" sz="2400">
                <a:solidFill>
                  <a:schemeClr val="tx1"/>
                </a:solidFill>
                <a:latin typeface="Times New Roman" pitchFamily="18" charset="0"/>
              </a:defRPr>
            </a:lvl2pPr>
            <a:lvl3pPr marL="1143000" indent="-228600" eaLnBrk="0" hangingPunct="0">
              <a:defRPr kumimoji="1" sz="2400">
                <a:solidFill>
                  <a:schemeClr val="tx1"/>
                </a:solidFill>
                <a:latin typeface="Times New Roman" pitchFamily="18" charset="0"/>
              </a:defRPr>
            </a:lvl3pPr>
            <a:lvl4pPr marL="1600200" indent="-228600" eaLnBrk="0" hangingPunct="0">
              <a:defRPr kumimoji="1" sz="2400">
                <a:solidFill>
                  <a:schemeClr val="tx1"/>
                </a:solidFill>
                <a:latin typeface="Times New Roman" pitchFamily="18" charset="0"/>
              </a:defRPr>
            </a:lvl4pPr>
            <a:lvl5pPr marL="2057400" indent="-228600" eaLnBrk="0" hangingPunct="0">
              <a:defRPr kumimoji="1" sz="2400">
                <a:solidFill>
                  <a:schemeClr val="tx1"/>
                </a:solidFill>
                <a:latin typeface="Times New Roman" pitchFamily="18" charset="0"/>
              </a:defRPr>
            </a:lvl5pPr>
            <a:lvl6pPr marL="2514600" indent="-228600" eaLnBrk="0" fontAlgn="base" hangingPunct="0">
              <a:spcBef>
                <a:spcPct val="0"/>
              </a:spcBef>
              <a:spcAft>
                <a:spcPct val="0"/>
              </a:spcAft>
              <a:defRPr kumimoji="1" sz="2400">
                <a:solidFill>
                  <a:schemeClr val="tx1"/>
                </a:solidFill>
                <a:latin typeface="Times New Roman" pitchFamily="18" charset="0"/>
              </a:defRPr>
            </a:lvl6pPr>
            <a:lvl7pPr marL="2971800" indent="-228600" eaLnBrk="0" fontAlgn="base" hangingPunct="0">
              <a:spcBef>
                <a:spcPct val="0"/>
              </a:spcBef>
              <a:spcAft>
                <a:spcPct val="0"/>
              </a:spcAft>
              <a:defRPr kumimoji="1" sz="2400">
                <a:solidFill>
                  <a:schemeClr val="tx1"/>
                </a:solidFill>
                <a:latin typeface="Times New Roman" pitchFamily="18" charset="0"/>
              </a:defRPr>
            </a:lvl7pPr>
            <a:lvl8pPr marL="3429000" indent="-228600" eaLnBrk="0" fontAlgn="base" hangingPunct="0">
              <a:spcBef>
                <a:spcPct val="0"/>
              </a:spcBef>
              <a:spcAft>
                <a:spcPct val="0"/>
              </a:spcAft>
              <a:defRPr kumimoji="1" sz="2400">
                <a:solidFill>
                  <a:schemeClr val="tx1"/>
                </a:solidFill>
                <a:latin typeface="Times New Roman" pitchFamily="18" charset="0"/>
              </a:defRPr>
            </a:lvl8pPr>
            <a:lvl9pPr marL="3886200" indent="-228600" eaLnBrk="0" fontAlgn="base" hangingPunct="0">
              <a:spcBef>
                <a:spcPct val="0"/>
              </a:spcBef>
              <a:spcAft>
                <a:spcPct val="0"/>
              </a:spcAft>
              <a:defRPr kumimoji="1" sz="2400">
                <a:solidFill>
                  <a:schemeClr val="tx1"/>
                </a:solidFill>
                <a:latin typeface="Times New Roman" pitchFamily="18" charset="0"/>
              </a:defRPr>
            </a:lvl9pPr>
          </a:lstStyle>
          <a:p>
            <a:pPr eaLnBrk="1" hangingPunct="1">
              <a:spcBef>
                <a:spcPct val="50000"/>
              </a:spcBef>
            </a:pPr>
            <a:r>
              <a:rPr lang="fr-FR" altLang="fr-FR"/>
              <a:t>Rechercher quel serait le meilleur profil et quel plan devrait être utilisé pour l’exemple ci contre .</a:t>
            </a:r>
          </a:p>
        </p:txBody>
      </p:sp>
      <p:pic>
        <p:nvPicPr>
          <p:cNvPr id="41987" name="Picture 5" descr="C:\Mes Documents\form17.t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0" y="1295400"/>
            <a:ext cx="5075238" cy="3521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0662" name="Rectangle 6"/>
          <p:cNvSpPr>
            <a:spLocks noChangeArrowheads="1"/>
          </p:cNvSpPr>
          <p:nvPr/>
        </p:nvSpPr>
        <p:spPr bwMode="auto">
          <a:xfrm>
            <a:off x="1600200" y="0"/>
            <a:ext cx="4724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nchor="ctr"/>
          <a:lstStyle/>
          <a:p>
            <a:pPr>
              <a:defRPr/>
            </a:pPr>
            <a:r>
              <a:rPr kumimoji="0" lang="fr-FR" sz="4400">
                <a:solidFill>
                  <a:schemeClr val="tx2"/>
                </a:solidFill>
                <a:effectLst>
                  <a:outerShdw blurRad="38100" dist="38100" dir="2700000" algn="tl">
                    <a:srgbClr val="C0C0C0"/>
                  </a:outerShdw>
                </a:effectLst>
                <a:latin typeface="Arial" charset="0"/>
              </a:rPr>
              <a:t>Application 2</a:t>
            </a:r>
          </a:p>
        </p:txBody>
      </p:sp>
      <p:sp>
        <p:nvSpPr>
          <p:cNvPr id="70664" name="Rectangle 8"/>
          <p:cNvSpPr>
            <a:spLocks noChangeArrowheads="1"/>
          </p:cNvSpPr>
          <p:nvPr/>
        </p:nvSpPr>
        <p:spPr bwMode="auto">
          <a:xfrm>
            <a:off x="0" y="5305425"/>
            <a:ext cx="4724400" cy="1552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kumimoji="1" sz="2400">
                <a:solidFill>
                  <a:schemeClr val="tx1"/>
                </a:solidFill>
                <a:latin typeface="Times New Roman" pitchFamily="18" charset="0"/>
              </a:defRPr>
            </a:lvl1pPr>
            <a:lvl2pPr marL="742950" indent="-285750" eaLnBrk="0" hangingPunct="0">
              <a:defRPr kumimoji="1" sz="2400">
                <a:solidFill>
                  <a:schemeClr val="tx1"/>
                </a:solidFill>
                <a:latin typeface="Times New Roman" pitchFamily="18" charset="0"/>
              </a:defRPr>
            </a:lvl2pPr>
            <a:lvl3pPr marL="1143000" indent="-228600" eaLnBrk="0" hangingPunct="0">
              <a:defRPr kumimoji="1" sz="2400">
                <a:solidFill>
                  <a:schemeClr val="tx1"/>
                </a:solidFill>
                <a:latin typeface="Times New Roman" pitchFamily="18" charset="0"/>
              </a:defRPr>
            </a:lvl3pPr>
            <a:lvl4pPr marL="1600200" indent="-228600" eaLnBrk="0" hangingPunct="0">
              <a:defRPr kumimoji="1" sz="2400">
                <a:solidFill>
                  <a:schemeClr val="tx1"/>
                </a:solidFill>
                <a:latin typeface="Times New Roman" pitchFamily="18" charset="0"/>
              </a:defRPr>
            </a:lvl4pPr>
            <a:lvl5pPr marL="2057400" indent="-228600" eaLnBrk="0" hangingPunct="0">
              <a:defRPr kumimoji="1" sz="2400">
                <a:solidFill>
                  <a:schemeClr val="tx1"/>
                </a:solidFill>
                <a:latin typeface="Times New Roman" pitchFamily="18" charset="0"/>
              </a:defRPr>
            </a:lvl5pPr>
            <a:lvl6pPr marL="2514600" indent="-228600" eaLnBrk="0" fontAlgn="base" hangingPunct="0">
              <a:spcBef>
                <a:spcPct val="0"/>
              </a:spcBef>
              <a:spcAft>
                <a:spcPct val="0"/>
              </a:spcAft>
              <a:defRPr kumimoji="1" sz="2400">
                <a:solidFill>
                  <a:schemeClr val="tx1"/>
                </a:solidFill>
                <a:latin typeface="Times New Roman" pitchFamily="18" charset="0"/>
              </a:defRPr>
            </a:lvl6pPr>
            <a:lvl7pPr marL="2971800" indent="-228600" eaLnBrk="0" fontAlgn="base" hangingPunct="0">
              <a:spcBef>
                <a:spcPct val="0"/>
              </a:spcBef>
              <a:spcAft>
                <a:spcPct val="0"/>
              </a:spcAft>
              <a:defRPr kumimoji="1" sz="2400">
                <a:solidFill>
                  <a:schemeClr val="tx1"/>
                </a:solidFill>
                <a:latin typeface="Times New Roman" pitchFamily="18" charset="0"/>
              </a:defRPr>
            </a:lvl7pPr>
            <a:lvl8pPr marL="3429000" indent="-228600" eaLnBrk="0" fontAlgn="base" hangingPunct="0">
              <a:spcBef>
                <a:spcPct val="0"/>
              </a:spcBef>
              <a:spcAft>
                <a:spcPct val="0"/>
              </a:spcAft>
              <a:defRPr kumimoji="1" sz="2400">
                <a:solidFill>
                  <a:schemeClr val="tx1"/>
                </a:solidFill>
                <a:latin typeface="Times New Roman" pitchFamily="18" charset="0"/>
              </a:defRPr>
            </a:lvl8pPr>
            <a:lvl9pPr marL="3886200" indent="-228600" eaLnBrk="0" fontAlgn="base" hangingPunct="0">
              <a:spcBef>
                <a:spcPct val="0"/>
              </a:spcBef>
              <a:spcAft>
                <a:spcPct val="0"/>
              </a:spcAft>
              <a:defRPr kumimoji="1" sz="2400">
                <a:solidFill>
                  <a:schemeClr val="tx1"/>
                </a:solidFill>
                <a:latin typeface="Times New Roman" pitchFamily="18" charset="0"/>
              </a:defRPr>
            </a:lvl9pPr>
          </a:lstStyle>
          <a:p>
            <a:pPr eaLnBrk="1" hangingPunct="1">
              <a:spcBef>
                <a:spcPct val="50000"/>
              </a:spcBef>
            </a:pPr>
            <a:r>
              <a:rPr lang="fr-FR" altLang="fr-FR"/>
              <a:t>Réponses :</a:t>
            </a:r>
          </a:p>
          <a:p>
            <a:pPr eaLnBrk="1" hangingPunct="1">
              <a:spcBef>
                <a:spcPct val="50000"/>
              </a:spcBef>
            </a:pPr>
            <a:r>
              <a:rPr lang="fr-FR" altLang="fr-FR"/>
              <a:t> 		 profil H  </a:t>
            </a:r>
          </a:p>
          <a:p>
            <a:pPr eaLnBrk="1" hangingPunct="1">
              <a:spcBef>
                <a:spcPct val="50000"/>
              </a:spcBef>
            </a:pPr>
            <a:r>
              <a:rPr lang="fr-FR" altLang="fr-FR"/>
              <a:t>			plan Dessus  </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0664">
                                            <p:txEl>
                                              <p:pRg st="0" end="0"/>
                                            </p:txEl>
                                          </p:spTgt>
                                        </p:tgtEl>
                                        <p:attrNameLst>
                                          <p:attrName>style.visibility</p:attrName>
                                        </p:attrNameLst>
                                      </p:cBhvr>
                                      <p:to>
                                        <p:strVal val="visible"/>
                                      </p:to>
                                    </p:set>
                                    <p:anim calcmode="lin" valueType="num">
                                      <p:cBhvr additive="base">
                                        <p:cTn id="7" dur="500" fill="hold"/>
                                        <p:tgtEl>
                                          <p:spTgt spid="7066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7066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70664">
                                            <p:txEl>
                                              <p:pRg st="1" end="1"/>
                                            </p:txEl>
                                          </p:spTgt>
                                        </p:tgtEl>
                                        <p:attrNameLst>
                                          <p:attrName>style.visibility</p:attrName>
                                        </p:attrNameLst>
                                      </p:cBhvr>
                                      <p:to>
                                        <p:strVal val="visible"/>
                                      </p:to>
                                    </p:set>
                                    <p:anim calcmode="lin" valueType="num">
                                      <p:cBhvr additive="base">
                                        <p:cTn id="13" dur="500" fill="hold"/>
                                        <p:tgtEl>
                                          <p:spTgt spid="70664">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7066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70664">
                                            <p:txEl>
                                              <p:pRg st="2" end="2"/>
                                            </p:txEl>
                                          </p:spTgt>
                                        </p:tgtEl>
                                        <p:attrNameLst>
                                          <p:attrName>style.visibility</p:attrName>
                                        </p:attrNameLst>
                                      </p:cBhvr>
                                      <p:to>
                                        <p:strVal val="visible"/>
                                      </p:to>
                                    </p:set>
                                    <p:anim calcmode="lin" valueType="num">
                                      <p:cBhvr additive="base">
                                        <p:cTn id="19" dur="500" fill="hold"/>
                                        <p:tgtEl>
                                          <p:spTgt spid="70664">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70664">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0664" grpId="0" build="p" autoUpdateAnimBg="0"/>
    </p:bldLst>
  </p:timing>
</p:sld>
</file>

<file path=ppt/slides/slide4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4034" name="Picture 2" descr="C:\Mes Documents\form5.t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38800" y="1524000"/>
            <a:ext cx="3048000" cy="2322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3973" name="Rectangle 5"/>
          <p:cNvSpPr>
            <a:spLocks noGrp="1" noChangeArrowheads="1"/>
          </p:cNvSpPr>
          <p:nvPr>
            <p:ph type="ctrTitle"/>
          </p:nvPr>
        </p:nvSpPr>
        <p:spPr>
          <a:xfrm>
            <a:off x="457200" y="0"/>
            <a:ext cx="7772400" cy="1143000"/>
          </a:xfrm>
        </p:spPr>
        <p:txBody>
          <a:bodyPr/>
          <a:lstStyle/>
          <a:p>
            <a:pPr eaLnBrk="1" hangingPunct="1">
              <a:defRPr/>
            </a:pPr>
            <a:r>
              <a:rPr lang="fr-FR" sz="4000" smtClean="0"/>
              <a:t>Intention de conception</a:t>
            </a:r>
          </a:p>
        </p:txBody>
      </p:sp>
      <p:sp>
        <p:nvSpPr>
          <p:cNvPr id="44036" name="Rectangle 6"/>
          <p:cNvSpPr>
            <a:spLocks noGrp="1" noChangeArrowheads="1"/>
          </p:cNvSpPr>
          <p:nvPr>
            <p:ph type="subTitle" idx="1"/>
          </p:nvPr>
        </p:nvSpPr>
        <p:spPr>
          <a:xfrm>
            <a:off x="381000" y="1676400"/>
            <a:ext cx="5638800" cy="1266825"/>
          </a:xfrm>
        </p:spPr>
        <p:txBody>
          <a:bodyPr/>
          <a:lstStyle/>
          <a:p>
            <a:pPr eaLnBrk="1" hangingPunct="1"/>
            <a:r>
              <a:rPr lang="fr-FR" altLang="fr-FR" sz="2800" smtClean="0"/>
              <a:t>Elle définit la manière dont un modèle doit être créé ou modifié</a:t>
            </a:r>
          </a:p>
        </p:txBody>
      </p:sp>
      <p:sp>
        <p:nvSpPr>
          <p:cNvPr id="44037" name="Text Box 7"/>
          <p:cNvSpPr txBox="1">
            <a:spLocks noChangeArrowheads="1"/>
          </p:cNvSpPr>
          <p:nvPr/>
        </p:nvSpPr>
        <p:spPr bwMode="auto">
          <a:xfrm>
            <a:off x="685800" y="2590800"/>
            <a:ext cx="4191000" cy="2282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kumimoji="1" sz="2400">
                <a:solidFill>
                  <a:schemeClr val="tx1"/>
                </a:solidFill>
                <a:latin typeface="Times New Roman" pitchFamily="18" charset="0"/>
              </a:defRPr>
            </a:lvl1pPr>
            <a:lvl2pPr marL="742950" indent="-285750" eaLnBrk="0" hangingPunct="0">
              <a:defRPr kumimoji="1" sz="2400">
                <a:solidFill>
                  <a:schemeClr val="tx1"/>
                </a:solidFill>
                <a:latin typeface="Times New Roman" pitchFamily="18" charset="0"/>
              </a:defRPr>
            </a:lvl2pPr>
            <a:lvl3pPr marL="1143000" indent="-228600" eaLnBrk="0" hangingPunct="0">
              <a:defRPr kumimoji="1" sz="2400">
                <a:solidFill>
                  <a:schemeClr val="tx1"/>
                </a:solidFill>
                <a:latin typeface="Times New Roman" pitchFamily="18" charset="0"/>
              </a:defRPr>
            </a:lvl3pPr>
            <a:lvl4pPr marL="1600200" indent="-228600" eaLnBrk="0" hangingPunct="0">
              <a:defRPr kumimoji="1" sz="2400">
                <a:solidFill>
                  <a:schemeClr val="tx1"/>
                </a:solidFill>
                <a:latin typeface="Times New Roman" pitchFamily="18" charset="0"/>
              </a:defRPr>
            </a:lvl4pPr>
            <a:lvl5pPr marL="2057400" indent="-228600" eaLnBrk="0" hangingPunct="0">
              <a:defRPr kumimoji="1" sz="2400">
                <a:solidFill>
                  <a:schemeClr val="tx1"/>
                </a:solidFill>
                <a:latin typeface="Times New Roman" pitchFamily="18" charset="0"/>
              </a:defRPr>
            </a:lvl5pPr>
            <a:lvl6pPr marL="2514600" indent="-228600" eaLnBrk="0" fontAlgn="base" hangingPunct="0">
              <a:spcBef>
                <a:spcPct val="0"/>
              </a:spcBef>
              <a:spcAft>
                <a:spcPct val="0"/>
              </a:spcAft>
              <a:defRPr kumimoji="1" sz="2400">
                <a:solidFill>
                  <a:schemeClr val="tx1"/>
                </a:solidFill>
                <a:latin typeface="Times New Roman" pitchFamily="18" charset="0"/>
              </a:defRPr>
            </a:lvl6pPr>
            <a:lvl7pPr marL="2971800" indent="-228600" eaLnBrk="0" fontAlgn="base" hangingPunct="0">
              <a:spcBef>
                <a:spcPct val="0"/>
              </a:spcBef>
              <a:spcAft>
                <a:spcPct val="0"/>
              </a:spcAft>
              <a:defRPr kumimoji="1" sz="2400">
                <a:solidFill>
                  <a:schemeClr val="tx1"/>
                </a:solidFill>
                <a:latin typeface="Times New Roman" pitchFamily="18" charset="0"/>
              </a:defRPr>
            </a:lvl7pPr>
            <a:lvl8pPr marL="3429000" indent="-228600" eaLnBrk="0" fontAlgn="base" hangingPunct="0">
              <a:spcBef>
                <a:spcPct val="0"/>
              </a:spcBef>
              <a:spcAft>
                <a:spcPct val="0"/>
              </a:spcAft>
              <a:defRPr kumimoji="1" sz="2400">
                <a:solidFill>
                  <a:schemeClr val="tx1"/>
                </a:solidFill>
                <a:latin typeface="Times New Roman" pitchFamily="18" charset="0"/>
              </a:defRPr>
            </a:lvl8pPr>
            <a:lvl9pPr marL="3886200" indent="-228600" eaLnBrk="0" fontAlgn="base" hangingPunct="0">
              <a:spcBef>
                <a:spcPct val="0"/>
              </a:spcBef>
              <a:spcAft>
                <a:spcPct val="0"/>
              </a:spcAft>
              <a:defRPr kumimoji="1" sz="2400">
                <a:solidFill>
                  <a:schemeClr val="tx1"/>
                </a:solidFill>
                <a:latin typeface="Times New Roman" pitchFamily="18" charset="0"/>
              </a:defRPr>
            </a:lvl9pPr>
          </a:lstStyle>
          <a:p>
            <a:pPr eaLnBrk="1" hangingPunct="1">
              <a:spcBef>
                <a:spcPct val="50000"/>
              </a:spcBef>
            </a:pPr>
            <a:r>
              <a:rPr lang="fr-FR" altLang="fr-FR"/>
              <a:t>Une esquisse cotée comme ci contre conserve les perçages à une distance de </a:t>
            </a:r>
            <a:r>
              <a:rPr lang="fr-FR" altLang="fr-FR" b="1"/>
              <a:t>20 mm</a:t>
            </a:r>
            <a:r>
              <a:rPr lang="fr-FR" altLang="fr-FR"/>
              <a:t> de chaque extrémité quelle que soit la largeur globale du plateau initialement définie à </a:t>
            </a:r>
            <a:r>
              <a:rPr lang="fr-FR" altLang="fr-FR" b="1"/>
              <a:t>100 mm</a:t>
            </a:r>
          </a:p>
        </p:txBody>
      </p:sp>
      <p:pic>
        <p:nvPicPr>
          <p:cNvPr id="44038" name="Picture 8" descr="C:\Mes Documents\formationsw\inc1.ti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98638" y="5037138"/>
            <a:ext cx="2362200" cy="1674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3977" name="Picture 9" descr="C:\Mes Documents\formationsw\inc11.tif"/>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757863" y="5037138"/>
            <a:ext cx="2382837" cy="1689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83977"/>
                                        </p:tgtEl>
                                        <p:attrNameLst>
                                          <p:attrName>style.visibility</p:attrName>
                                        </p:attrNameLst>
                                      </p:cBhvr>
                                      <p:to>
                                        <p:strVal val="visible"/>
                                      </p:to>
                                    </p:set>
                                    <p:animEffect transition="in" filter="box(out)">
                                      <p:cBhvr>
                                        <p:cTn id="7" dur="500"/>
                                        <p:tgtEl>
                                          <p:spTgt spid="8397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2710" name="Rectangle 2054"/>
          <p:cNvSpPr>
            <a:spLocks noGrp="1" noChangeArrowheads="1"/>
          </p:cNvSpPr>
          <p:nvPr>
            <p:ph type="ctrTitle"/>
          </p:nvPr>
        </p:nvSpPr>
        <p:spPr>
          <a:xfrm>
            <a:off x="457200" y="0"/>
            <a:ext cx="7772400" cy="1143000"/>
          </a:xfrm>
        </p:spPr>
        <p:txBody>
          <a:bodyPr/>
          <a:lstStyle/>
          <a:p>
            <a:pPr eaLnBrk="1" hangingPunct="1">
              <a:defRPr/>
            </a:pPr>
            <a:r>
              <a:rPr lang="fr-FR" sz="4000" smtClean="0"/>
              <a:t>Intention de conception</a:t>
            </a:r>
          </a:p>
        </p:txBody>
      </p:sp>
      <p:sp>
        <p:nvSpPr>
          <p:cNvPr id="45059" name="Rectangle 2055"/>
          <p:cNvSpPr>
            <a:spLocks noGrp="1" noChangeArrowheads="1"/>
          </p:cNvSpPr>
          <p:nvPr>
            <p:ph type="subTitle" idx="1"/>
          </p:nvPr>
        </p:nvSpPr>
        <p:spPr>
          <a:xfrm>
            <a:off x="381000" y="1676400"/>
            <a:ext cx="5638800" cy="1266825"/>
          </a:xfrm>
        </p:spPr>
        <p:txBody>
          <a:bodyPr/>
          <a:lstStyle/>
          <a:p>
            <a:pPr eaLnBrk="1" hangingPunct="1"/>
            <a:r>
              <a:rPr lang="fr-FR" altLang="fr-FR" sz="2800" smtClean="0"/>
              <a:t>Elle définit la manière dont un modèle doit être créé ou modifié</a:t>
            </a:r>
          </a:p>
        </p:txBody>
      </p:sp>
      <p:sp>
        <p:nvSpPr>
          <p:cNvPr id="45060" name="Text Box 2058"/>
          <p:cNvSpPr txBox="1">
            <a:spLocks noChangeArrowheads="1"/>
          </p:cNvSpPr>
          <p:nvPr/>
        </p:nvSpPr>
        <p:spPr bwMode="auto">
          <a:xfrm>
            <a:off x="609600" y="2819400"/>
            <a:ext cx="4191000" cy="1552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kumimoji="1" sz="2400">
                <a:solidFill>
                  <a:schemeClr val="tx1"/>
                </a:solidFill>
                <a:latin typeface="Times New Roman" pitchFamily="18" charset="0"/>
              </a:defRPr>
            </a:lvl1pPr>
            <a:lvl2pPr marL="742950" indent="-285750" eaLnBrk="0" hangingPunct="0">
              <a:defRPr kumimoji="1" sz="2400">
                <a:solidFill>
                  <a:schemeClr val="tx1"/>
                </a:solidFill>
                <a:latin typeface="Times New Roman" pitchFamily="18" charset="0"/>
              </a:defRPr>
            </a:lvl2pPr>
            <a:lvl3pPr marL="1143000" indent="-228600" eaLnBrk="0" hangingPunct="0">
              <a:defRPr kumimoji="1" sz="2400">
                <a:solidFill>
                  <a:schemeClr val="tx1"/>
                </a:solidFill>
                <a:latin typeface="Times New Roman" pitchFamily="18" charset="0"/>
              </a:defRPr>
            </a:lvl3pPr>
            <a:lvl4pPr marL="1600200" indent="-228600" eaLnBrk="0" hangingPunct="0">
              <a:defRPr kumimoji="1" sz="2400">
                <a:solidFill>
                  <a:schemeClr val="tx1"/>
                </a:solidFill>
                <a:latin typeface="Times New Roman" pitchFamily="18" charset="0"/>
              </a:defRPr>
            </a:lvl4pPr>
            <a:lvl5pPr marL="2057400" indent="-228600" eaLnBrk="0" hangingPunct="0">
              <a:defRPr kumimoji="1" sz="2400">
                <a:solidFill>
                  <a:schemeClr val="tx1"/>
                </a:solidFill>
                <a:latin typeface="Times New Roman" pitchFamily="18" charset="0"/>
              </a:defRPr>
            </a:lvl5pPr>
            <a:lvl6pPr marL="2514600" indent="-228600" eaLnBrk="0" fontAlgn="base" hangingPunct="0">
              <a:spcBef>
                <a:spcPct val="0"/>
              </a:spcBef>
              <a:spcAft>
                <a:spcPct val="0"/>
              </a:spcAft>
              <a:defRPr kumimoji="1" sz="2400">
                <a:solidFill>
                  <a:schemeClr val="tx1"/>
                </a:solidFill>
                <a:latin typeface="Times New Roman" pitchFamily="18" charset="0"/>
              </a:defRPr>
            </a:lvl6pPr>
            <a:lvl7pPr marL="2971800" indent="-228600" eaLnBrk="0" fontAlgn="base" hangingPunct="0">
              <a:spcBef>
                <a:spcPct val="0"/>
              </a:spcBef>
              <a:spcAft>
                <a:spcPct val="0"/>
              </a:spcAft>
              <a:defRPr kumimoji="1" sz="2400">
                <a:solidFill>
                  <a:schemeClr val="tx1"/>
                </a:solidFill>
                <a:latin typeface="Times New Roman" pitchFamily="18" charset="0"/>
              </a:defRPr>
            </a:lvl7pPr>
            <a:lvl8pPr marL="3429000" indent="-228600" eaLnBrk="0" fontAlgn="base" hangingPunct="0">
              <a:spcBef>
                <a:spcPct val="0"/>
              </a:spcBef>
              <a:spcAft>
                <a:spcPct val="0"/>
              </a:spcAft>
              <a:defRPr kumimoji="1" sz="2400">
                <a:solidFill>
                  <a:schemeClr val="tx1"/>
                </a:solidFill>
                <a:latin typeface="Times New Roman" pitchFamily="18" charset="0"/>
              </a:defRPr>
            </a:lvl8pPr>
            <a:lvl9pPr marL="3886200" indent="-228600" eaLnBrk="0" fontAlgn="base" hangingPunct="0">
              <a:spcBef>
                <a:spcPct val="0"/>
              </a:spcBef>
              <a:spcAft>
                <a:spcPct val="0"/>
              </a:spcAft>
              <a:defRPr kumimoji="1" sz="2400">
                <a:solidFill>
                  <a:schemeClr val="tx1"/>
                </a:solidFill>
                <a:latin typeface="Times New Roman" pitchFamily="18" charset="0"/>
              </a:defRPr>
            </a:lvl9pPr>
          </a:lstStyle>
          <a:p>
            <a:pPr eaLnBrk="1" hangingPunct="1">
              <a:spcBef>
                <a:spcPct val="50000"/>
              </a:spcBef>
            </a:pPr>
            <a:r>
              <a:rPr lang="fr-FR" altLang="fr-FR"/>
              <a:t>De telles cotes de base contraignent la position des perçages par rapport à l’arête gauche du plateau</a:t>
            </a:r>
          </a:p>
        </p:txBody>
      </p:sp>
      <p:pic>
        <p:nvPicPr>
          <p:cNvPr id="45061" name="Picture 2059" descr="C:\Mes Documents\formationsw\inc1.ti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798638" y="5037138"/>
            <a:ext cx="2362200" cy="16748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72716" name="Picture 2060" descr="C:\Mes Documents\formationsw\inc13.t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57863" y="5037138"/>
            <a:ext cx="2162175" cy="1531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5063" name="Picture 2061" descr="C:\Mes Documents\formationsw\form6.tif"/>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638800" y="1447800"/>
            <a:ext cx="2681288" cy="2424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72716"/>
                                        </p:tgtEl>
                                        <p:attrNameLst>
                                          <p:attrName>style.visibility</p:attrName>
                                        </p:attrNameLst>
                                      </p:cBhvr>
                                      <p:to>
                                        <p:strVal val="visible"/>
                                      </p:to>
                                    </p:set>
                                    <p:animEffect transition="in" filter="box(out)">
                                      <p:cBhvr>
                                        <p:cTn id="7" dur="500"/>
                                        <p:tgtEl>
                                          <p:spTgt spid="727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2949" name="Rectangle 5"/>
          <p:cNvSpPr>
            <a:spLocks noGrp="1" noChangeArrowheads="1"/>
          </p:cNvSpPr>
          <p:nvPr>
            <p:ph type="ctrTitle"/>
          </p:nvPr>
        </p:nvSpPr>
        <p:spPr>
          <a:xfrm>
            <a:off x="457200" y="0"/>
            <a:ext cx="7772400" cy="1143000"/>
          </a:xfrm>
        </p:spPr>
        <p:txBody>
          <a:bodyPr/>
          <a:lstStyle/>
          <a:p>
            <a:pPr eaLnBrk="1" hangingPunct="1">
              <a:defRPr/>
            </a:pPr>
            <a:r>
              <a:rPr lang="fr-FR" sz="4000" smtClean="0"/>
              <a:t>Intention de conception</a:t>
            </a:r>
          </a:p>
        </p:txBody>
      </p:sp>
      <p:sp>
        <p:nvSpPr>
          <p:cNvPr id="46083" name="Rectangle 6"/>
          <p:cNvSpPr>
            <a:spLocks noGrp="1" noChangeArrowheads="1"/>
          </p:cNvSpPr>
          <p:nvPr>
            <p:ph type="subTitle" idx="1"/>
          </p:nvPr>
        </p:nvSpPr>
        <p:spPr>
          <a:xfrm>
            <a:off x="381000" y="1676400"/>
            <a:ext cx="5638800" cy="1266825"/>
          </a:xfrm>
        </p:spPr>
        <p:txBody>
          <a:bodyPr/>
          <a:lstStyle/>
          <a:p>
            <a:pPr eaLnBrk="1" hangingPunct="1"/>
            <a:r>
              <a:rPr lang="fr-FR" altLang="fr-FR" sz="2800" smtClean="0"/>
              <a:t>Elle définit la manière dont un modèle doit être créé ou modifié</a:t>
            </a:r>
          </a:p>
        </p:txBody>
      </p:sp>
      <p:sp>
        <p:nvSpPr>
          <p:cNvPr id="46084" name="Text Box 8"/>
          <p:cNvSpPr txBox="1">
            <a:spLocks noChangeArrowheads="1"/>
          </p:cNvSpPr>
          <p:nvPr/>
        </p:nvSpPr>
        <p:spPr bwMode="auto">
          <a:xfrm>
            <a:off x="457200" y="2667000"/>
            <a:ext cx="4648200" cy="1187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kumimoji="1" sz="2400">
                <a:solidFill>
                  <a:schemeClr val="tx1"/>
                </a:solidFill>
                <a:latin typeface="Times New Roman" pitchFamily="18" charset="0"/>
              </a:defRPr>
            </a:lvl1pPr>
            <a:lvl2pPr marL="742950" indent="-285750" eaLnBrk="0" hangingPunct="0">
              <a:defRPr kumimoji="1" sz="2400">
                <a:solidFill>
                  <a:schemeClr val="tx1"/>
                </a:solidFill>
                <a:latin typeface="Times New Roman" pitchFamily="18" charset="0"/>
              </a:defRPr>
            </a:lvl2pPr>
            <a:lvl3pPr marL="1143000" indent="-228600" eaLnBrk="0" hangingPunct="0">
              <a:defRPr kumimoji="1" sz="2400">
                <a:solidFill>
                  <a:schemeClr val="tx1"/>
                </a:solidFill>
                <a:latin typeface="Times New Roman" pitchFamily="18" charset="0"/>
              </a:defRPr>
            </a:lvl3pPr>
            <a:lvl4pPr marL="1600200" indent="-228600" eaLnBrk="0" hangingPunct="0">
              <a:defRPr kumimoji="1" sz="2400">
                <a:solidFill>
                  <a:schemeClr val="tx1"/>
                </a:solidFill>
                <a:latin typeface="Times New Roman" pitchFamily="18" charset="0"/>
              </a:defRPr>
            </a:lvl4pPr>
            <a:lvl5pPr marL="2057400" indent="-228600" eaLnBrk="0" hangingPunct="0">
              <a:defRPr kumimoji="1" sz="2400">
                <a:solidFill>
                  <a:schemeClr val="tx1"/>
                </a:solidFill>
                <a:latin typeface="Times New Roman" pitchFamily="18" charset="0"/>
              </a:defRPr>
            </a:lvl5pPr>
            <a:lvl6pPr marL="2514600" indent="-228600" eaLnBrk="0" fontAlgn="base" hangingPunct="0">
              <a:spcBef>
                <a:spcPct val="0"/>
              </a:spcBef>
              <a:spcAft>
                <a:spcPct val="0"/>
              </a:spcAft>
              <a:defRPr kumimoji="1" sz="2400">
                <a:solidFill>
                  <a:schemeClr val="tx1"/>
                </a:solidFill>
                <a:latin typeface="Times New Roman" pitchFamily="18" charset="0"/>
              </a:defRPr>
            </a:lvl6pPr>
            <a:lvl7pPr marL="2971800" indent="-228600" eaLnBrk="0" fontAlgn="base" hangingPunct="0">
              <a:spcBef>
                <a:spcPct val="0"/>
              </a:spcBef>
              <a:spcAft>
                <a:spcPct val="0"/>
              </a:spcAft>
              <a:defRPr kumimoji="1" sz="2400">
                <a:solidFill>
                  <a:schemeClr val="tx1"/>
                </a:solidFill>
                <a:latin typeface="Times New Roman" pitchFamily="18" charset="0"/>
              </a:defRPr>
            </a:lvl7pPr>
            <a:lvl8pPr marL="3429000" indent="-228600" eaLnBrk="0" fontAlgn="base" hangingPunct="0">
              <a:spcBef>
                <a:spcPct val="0"/>
              </a:spcBef>
              <a:spcAft>
                <a:spcPct val="0"/>
              </a:spcAft>
              <a:defRPr kumimoji="1" sz="2400">
                <a:solidFill>
                  <a:schemeClr val="tx1"/>
                </a:solidFill>
                <a:latin typeface="Times New Roman" pitchFamily="18" charset="0"/>
              </a:defRPr>
            </a:lvl8pPr>
            <a:lvl9pPr marL="3886200" indent="-228600" eaLnBrk="0" fontAlgn="base" hangingPunct="0">
              <a:spcBef>
                <a:spcPct val="0"/>
              </a:spcBef>
              <a:spcAft>
                <a:spcPct val="0"/>
              </a:spcAft>
              <a:defRPr kumimoji="1" sz="2400">
                <a:solidFill>
                  <a:schemeClr val="tx1"/>
                </a:solidFill>
                <a:latin typeface="Times New Roman" pitchFamily="18" charset="0"/>
              </a:defRPr>
            </a:lvl9pPr>
          </a:lstStyle>
          <a:p>
            <a:pPr eaLnBrk="1" hangingPunct="1">
              <a:spcBef>
                <a:spcPct val="50000"/>
              </a:spcBef>
            </a:pPr>
            <a:r>
              <a:rPr lang="fr-FR" altLang="fr-FR"/>
              <a:t>Coter du centre au centre symétriquement conserve la distance entre les centres de perçage</a:t>
            </a:r>
          </a:p>
        </p:txBody>
      </p:sp>
      <p:pic>
        <p:nvPicPr>
          <p:cNvPr id="46085" name="Picture 9" descr="C:\Mes Documents\formationsw\inc1.ti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798638" y="5037138"/>
            <a:ext cx="2362200" cy="1674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6086" name="Picture 13" descr="C:\Mes Documents\formationsw\incesq3.tif"/>
          <p:cNvPicPr>
            <a:picLocks noChangeAspect="1" noChangeArrowheads="1"/>
          </p:cNvPicPr>
          <p:nvPr/>
        </p:nvPicPr>
        <p:blipFill>
          <a:blip r:embed="rId3">
            <a:extLst>
              <a:ext uri="{28A0092B-C50C-407E-A947-70E740481C1C}">
                <a14:useLocalDpi xmlns:a14="http://schemas.microsoft.com/office/drawing/2010/main" val="0"/>
              </a:ext>
            </a:extLst>
          </a:blip>
          <a:srcRect l="4987" r="4987" b="11263"/>
          <a:stretch>
            <a:fillRect/>
          </a:stretch>
        </p:blipFill>
        <p:spPr bwMode="auto">
          <a:xfrm>
            <a:off x="5334000" y="1524000"/>
            <a:ext cx="3281363" cy="2290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2958" name="Picture 14" descr="C:\Mes Documents\formationsw\inc13.tif"/>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757863" y="5037138"/>
            <a:ext cx="2368550" cy="1677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82958"/>
                                        </p:tgtEl>
                                        <p:attrNameLst>
                                          <p:attrName>style.visibility</p:attrName>
                                        </p:attrNameLst>
                                      </p:cBhvr>
                                      <p:to>
                                        <p:strVal val="visible"/>
                                      </p:to>
                                    </p:set>
                                    <p:animEffect transition="in" filter="box(out)">
                                      <p:cBhvr>
                                        <p:cTn id="7" dur="500"/>
                                        <p:tgtEl>
                                          <p:spTgt spid="829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4754" name="Rectangle 2"/>
          <p:cNvSpPr>
            <a:spLocks noGrp="1" noChangeArrowheads="1"/>
          </p:cNvSpPr>
          <p:nvPr>
            <p:ph type="title"/>
          </p:nvPr>
        </p:nvSpPr>
        <p:spPr>
          <a:xfrm>
            <a:off x="533400" y="0"/>
            <a:ext cx="8078788" cy="1143000"/>
          </a:xfrm>
        </p:spPr>
        <p:txBody>
          <a:bodyPr/>
          <a:lstStyle/>
          <a:p>
            <a:pPr eaLnBrk="1" hangingPunct="1">
              <a:defRPr/>
            </a:pPr>
            <a:r>
              <a:rPr lang="fr-FR" sz="4000" smtClean="0"/>
              <a:t/>
            </a:r>
            <a:br>
              <a:rPr lang="fr-FR" sz="4000" smtClean="0"/>
            </a:br>
            <a:r>
              <a:rPr lang="fr-FR" sz="4000" smtClean="0"/>
              <a:t>Impact des fonctions sur l’intention de conception</a:t>
            </a:r>
          </a:p>
        </p:txBody>
      </p:sp>
      <p:sp>
        <p:nvSpPr>
          <p:cNvPr id="47107" name="Rectangle 3"/>
          <p:cNvSpPr>
            <a:spLocks noGrp="1" noChangeArrowheads="1"/>
          </p:cNvSpPr>
          <p:nvPr>
            <p:ph type="body" sz="half" idx="1"/>
          </p:nvPr>
        </p:nvSpPr>
        <p:spPr>
          <a:xfrm>
            <a:off x="381000" y="1905000"/>
            <a:ext cx="3810000" cy="1143000"/>
          </a:xfrm>
        </p:spPr>
        <p:txBody>
          <a:bodyPr/>
          <a:lstStyle/>
          <a:p>
            <a:pPr eaLnBrk="1" hangingPunct="1"/>
            <a:r>
              <a:rPr lang="fr-FR" altLang="fr-FR" sz="2800" smtClean="0"/>
              <a:t>Approche par niveaux</a:t>
            </a:r>
          </a:p>
        </p:txBody>
      </p:sp>
      <p:pic>
        <p:nvPicPr>
          <p:cNvPr id="74757" name="Picture 5" descr="C:\Mes Documents\form3.t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38600" y="3733800"/>
            <a:ext cx="4827588" cy="847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4759" name="Text Box 7"/>
          <p:cNvSpPr txBox="1">
            <a:spLocks noChangeArrowheads="1"/>
          </p:cNvSpPr>
          <p:nvPr/>
        </p:nvSpPr>
        <p:spPr bwMode="auto">
          <a:xfrm>
            <a:off x="381000" y="2667000"/>
            <a:ext cx="3429000" cy="1616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kumimoji="1" sz="2400">
                <a:solidFill>
                  <a:schemeClr val="tx1"/>
                </a:solidFill>
                <a:latin typeface="Times New Roman" pitchFamily="18" charset="0"/>
              </a:defRPr>
            </a:lvl1pPr>
            <a:lvl2pPr marL="742950" indent="-285750" eaLnBrk="0" hangingPunct="0">
              <a:defRPr kumimoji="1" sz="2400">
                <a:solidFill>
                  <a:schemeClr val="tx1"/>
                </a:solidFill>
                <a:latin typeface="Times New Roman" pitchFamily="18" charset="0"/>
              </a:defRPr>
            </a:lvl2pPr>
            <a:lvl3pPr marL="1143000" indent="-228600" eaLnBrk="0" hangingPunct="0">
              <a:defRPr kumimoji="1" sz="2400">
                <a:solidFill>
                  <a:schemeClr val="tx1"/>
                </a:solidFill>
                <a:latin typeface="Times New Roman" pitchFamily="18" charset="0"/>
              </a:defRPr>
            </a:lvl3pPr>
            <a:lvl4pPr marL="1600200" indent="-228600" eaLnBrk="0" hangingPunct="0">
              <a:defRPr kumimoji="1" sz="2400">
                <a:solidFill>
                  <a:schemeClr val="tx1"/>
                </a:solidFill>
                <a:latin typeface="Times New Roman" pitchFamily="18" charset="0"/>
              </a:defRPr>
            </a:lvl4pPr>
            <a:lvl5pPr marL="2057400" indent="-228600" eaLnBrk="0" hangingPunct="0">
              <a:defRPr kumimoji="1" sz="2400">
                <a:solidFill>
                  <a:schemeClr val="tx1"/>
                </a:solidFill>
                <a:latin typeface="Times New Roman" pitchFamily="18" charset="0"/>
              </a:defRPr>
            </a:lvl5pPr>
            <a:lvl6pPr marL="2514600" indent="-228600" eaLnBrk="0" fontAlgn="base" hangingPunct="0">
              <a:spcBef>
                <a:spcPct val="0"/>
              </a:spcBef>
              <a:spcAft>
                <a:spcPct val="0"/>
              </a:spcAft>
              <a:defRPr kumimoji="1" sz="2400">
                <a:solidFill>
                  <a:schemeClr val="tx1"/>
                </a:solidFill>
                <a:latin typeface="Times New Roman" pitchFamily="18" charset="0"/>
              </a:defRPr>
            </a:lvl6pPr>
            <a:lvl7pPr marL="2971800" indent="-228600" eaLnBrk="0" fontAlgn="base" hangingPunct="0">
              <a:spcBef>
                <a:spcPct val="0"/>
              </a:spcBef>
              <a:spcAft>
                <a:spcPct val="0"/>
              </a:spcAft>
              <a:defRPr kumimoji="1" sz="2400">
                <a:solidFill>
                  <a:schemeClr val="tx1"/>
                </a:solidFill>
                <a:latin typeface="Times New Roman" pitchFamily="18" charset="0"/>
              </a:defRPr>
            </a:lvl7pPr>
            <a:lvl8pPr marL="3429000" indent="-228600" eaLnBrk="0" fontAlgn="base" hangingPunct="0">
              <a:spcBef>
                <a:spcPct val="0"/>
              </a:spcBef>
              <a:spcAft>
                <a:spcPct val="0"/>
              </a:spcAft>
              <a:defRPr kumimoji="1" sz="2400">
                <a:solidFill>
                  <a:schemeClr val="tx1"/>
                </a:solidFill>
                <a:latin typeface="Times New Roman" pitchFamily="18" charset="0"/>
              </a:defRPr>
            </a:lvl8pPr>
            <a:lvl9pPr marL="3886200" indent="-228600" eaLnBrk="0" fontAlgn="base" hangingPunct="0">
              <a:spcBef>
                <a:spcPct val="0"/>
              </a:spcBef>
              <a:spcAft>
                <a:spcPct val="0"/>
              </a:spcAft>
              <a:defRPr kumimoji="1" sz="2400">
                <a:solidFill>
                  <a:schemeClr val="tx1"/>
                </a:solidFill>
                <a:latin typeface="Times New Roman" pitchFamily="18" charset="0"/>
              </a:defRPr>
            </a:lvl9pPr>
          </a:lstStyle>
          <a:p>
            <a:pPr eaLnBrk="1" hangingPunct="1">
              <a:spcBef>
                <a:spcPct val="50000"/>
              </a:spcBef>
            </a:pPr>
            <a:r>
              <a:rPr lang="fr-FR" altLang="fr-FR" sz="2000"/>
              <a:t/>
            </a:r>
            <a:br>
              <a:rPr lang="fr-FR" altLang="fr-FR" sz="2000"/>
            </a:br>
            <a:r>
              <a:rPr lang="fr-FR" altLang="fr-FR" sz="2000"/>
              <a:t>On construit les différentes parties d’une pièce en ajoutant successivement chaque niveau ou fonction au précédent</a:t>
            </a:r>
          </a:p>
        </p:txBody>
      </p:sp>
      <p:pic>
        <p:nvPicPr>
          <p:cNvPr id="47110" name="Picture 8" descr="C:\Mes Documents\formationsw\design intent 1.ti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486400" y="1752600"/>
            <a:ext cx="2362200" cy="1673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4761" name="Picture 9" descr="C:\Mes Documents\formationsw\design intent 12.tif"/>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638800" y="4876800"/>
            <a:ext cx="2411413" cy="1708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4762" name="Rectangle 10"/>
          <p:cNvSpPr>
            <a:spLocks noChangeArrowheads="1"/>
          </p:cNvSpPr>
          <p:nvPr/>
        </p:nvSpPr>
        <p:spPr bwMode="auto">
          <a:xfrm>
            <a:off x="304800" y="5257800"/>
            <a:ext cx="5105400"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kumimoji="1" sz="2400">
                <a:solidFill>
                  <a:schemeClr val="tx1"/>
                </a:solidFill>
                <a:latin typeface="Times New Roman" pitchFamily="18" charset="0"/>
              </a:defRPr>
            </a:lvl1pPr>
            <a:lvl2pPr marL="742950" indent="-285750" eaLnBrk="0" hangingPunct="0">
              <a:defRPr kumimoji="1" sz="2400">
                <a:solidFill>
                  <a:schemeClr val="tx1"/>
                </a:solidFill>
                <a:latin typeface="Times New Roman" pitchFamily="18" charset="0"/>
              </a:defRPr>
            </a:lvl2pPr>
            <a:lvl3pPr marL="1143000" indent="-228600" eaLnBrk="0" hangingPunct="0">
              <a:defRPr kumimoji="1" sz="2400">
                <a:solidFill>
                  <a:schemeClr val="tx1"/>
                </a:solidFill>
                <a:latin typeface="Times New Roman" pitchFamily="18" charset="0"/>
              </a:defRPr>
            </a:lvl3pPr>
            <a:lvl4pPr marL="1600200" indent="-228600" eaLnBrk="0" hangingPunct="0">
              <a:defRPr kumimoji="1" sz="2400">
                <a:solidFill>
                  <a:schemeClr val="tx1"/>
                </a:solidFill>
                <a:latin typeface="Times New Roman" pitchFamily="18" charset="0"/>
              </a:defRPr>
            </a:lvl4pPr>
            <a:lvl5pPr marL="2057400" indent="-228600" eaLnBrk="0" hangingPunct="0">
              <a:defRPr kumimoji="1" sz="2400">
                <a:solidFill>
                  <a:schemeClr val="tx1"/>
                </a:solidFill>
                <a:latin typeface="Times New Roman" pitchFamily="18" charset="0"/>
              </a:defRPr>
            </a:lvl5pPr>
            <a:lvl6pPr marL="2514600" indent="-228600" eaLnBrk="0" fontAlgn="base" hangingPunct="0">
              <a:spcBef>
                <a:spcPct val="0"/>
              </a:spcBef>
              <a:spcAft>
                <a:spcPct val="0"/>
              </a:spcAft>
              <a:defRPr kumimoji="1" sz="2400">
                <a:solidFill>
                  <a:schemeClr val="tx1"/>
                </a:solidFill>
                <a:latin typeface="Times New Roman" pitchFamily="18" charset="0"/>
              </a:defRPr>
            </a:lvl6pPr>
            <a:lvl7pPr marL="2971800" indent="-228600" eaLnBrk="0" fontAlgn="base" hangingPunct="0">
              <a:spcBef>
                <a:spcPct val="0"/>
              </a:spcBef>
              <a:spcAft>
                <a:spcPct val="0"/>
              </a:spcAft>
              <a:defRPr kumimoji="1" sz="2400">
                <a:solidFill>
                  <a:schemeClr val="tx1"/>
                </a:solidFill>
                <a:latin typeface="Times New Roman" pitchFamily="18" charset="0"/>
              </a:defRPr>
            </a:lvl7pPr>
            <a:lvl8pPr marL="3429000" indent="-228600" eaLnBrk="0" fontAlgn="base" hangingPunct="0">
              <a:spcBef>
                <a:spcPct val="0"/>
              </a:spcBef>
              <a:spcAft>
                <a:spcPct val="0"/>
              </a:spcAft>
              <a:defRPr kumimoji="1" sz="2400">
                <a:solidFill>
                  <a:schemeClr val="tx1"/>
                </a:solidFill>
                <a:latin typeface="Times New Roman" pitchFamily="18" charset="0"/>
              </a:defRPr>
            </a:lvl8pPr>
            <a:lvl9pPr marL="3886200" indent="-228600" eaLnBrk="0" fontAlgn="base" hangingPunct="0">
              <a:spcBef>
                <a:spcPct val="0"/>
              </a:spcBef>
              <a:spcAft>
                <a:spcPct val="0"/>
              </a:spcAft>
              <a:defRPr kumimoji="1" sz="2400">
                <a:solidFill>
                  <a:schemeClr val="tx1"/>
                </a:solidFill>
                <a:latin typeface="Times New Roman" pitchFamily="18" charset="0"/>
              </a:defRPr>
            </a:lvl9pPr>
          </a:lstStyle>
          <a:p>
            <a:pPr eaLnBrk="1" hangingPunct="1">
              <a:spcBef>
                <a:spcPct val="50000"/>
              </a:spcBef>
            </a:pPr>
            <a:r>
              <a:rPr lang="fr-FR" altLang="fr-FR" sz="2000"/>
              <a:t>La modification de l’épaisseur d’un niveau a des conséquences sur la position des niveaux crées après lui</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74759"/>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7" presetClass="entr" presetSubtype="8" fill="hold" nodeType="clickEffect">
                                  <p:stCondLst>
                                    <p:cond delay="0"/>
                                  </p:stCondLst>
                                  <p:childTnLst>
                                    <p:set>
                                      <p:cBhvr>
                                        <p:cTn id="10" dur="1" fill="hold">
                                          <p:stCondLst>
                                            <p:cond delay="0"/>
                                          </p:stCondLst>
                                        </p:cTn>
                                        <p:tgtEl>
                                          <p:spTgt spid="74757"/>
                                        </p:tgtEl>
                                        <p:attrNameLst>
                                          <p:attrName>style.visibility</p:attrName>
                                        </p:attrNameLst>
                                      </p:cBhvr>
                                      <p:to>
                                        <p:strVal val="visible"/>
                                      </p:to>
                                    </p:set>
                                    <p:anim calcmode="lin" valueType="num">
                                      <p:cBhvr>
                                        <p:cTn id="11" dur="500" fill="hold"/>
                                        <p:tgtEl>
                                          <p:spTgt spid="74757"/>
                                        </p:tgtEl>
                                        <p:attrNameLst>
                                          <p:attrName>ppt_x</p:attrName>
                                        </p:attrNameLst>
                                      </p:cBhvr>
                                      <p:tavLst>
                                        <p:tav tm="0">
                                          <p:val>
                                            <p:strVal val="#ppt_x-#ppt_w/2"/>
                                          </p:val>
                                        </p:tav>
                                        <p:tav tm="100000">
                                          <p:val>
                                            <p:strVal val="#ppt_x"/>
                                          </p:val>
                                        </p:tav>
                                      </p:tavLst>
                                    </p:anim>
                                    <p:anim calcmode="lin" valueType="num">
                                      <p:cBhvr>
                                        <p:cTn id="12" dur="500" fill="hold"/>
                                        <p:tgtEl>
                                          <p:spTgt spid="74757"/>
                                        </p:tgtEl>
                                        <p:attrNameLst>
                                          <p:attrName>ppt_y</p:attrName>
                                        </p:attrNameLst>
                                      </p:cBhvr>
                                      <p:tavLst>
                                        <p:tav tm="0">
                                          <p:val>
                                            <p:strVal val="#ppt_y"/>
                                          </p:val>
                                        </p:tav>
                                        <p:tav tm="100000">
                                          <p:val>
                                            <p:strVal val="#ppt_y"/>
                                          </p:val>
                                        </p:tav>
                                      </p:tavLst>
                                    </p:anim>
                                    <p:anim calcmode="lin" valueType="num">
                                      <p:cBhvr>
                                        <p:cTn id="13" dur="500" fill="hold"/>
                                        <p:tgtEl>
                                          <p:spTgt spid="74757"/>
                                        </p:tgtEl>
                                        <p:attrNameLst>
                                          <p:attrName>ppt_w</p:attrName>
                                        </p:attrNameLst>
                                      </p:cBhvr>
                                      <p:tavLst>
                                        <p:tav tm="0">
                                          <p:val>
                                            <p:fltVal val="0"/>
                                          </p:val>
                                        </p:tav>
                                        <p:tav tm="100000">
                                          <p:val>
                                            <p:strVal val="#ppt_w"/>
                                          </p:val>
                                        </p:tav>
                                      </p:tavLst>
                                    </p:anim>
                                    <p:anim calcmode="lin" valueType="num">
                                      <p:cBhvr>
                                        <p:cTn id="14" dur="500" fill="hold"/>
                                        <p:tgtEl>
                                          <p:spTgt spid="74757"/>
                                        </p:tgtEl>
                                        <p:attrNameLst>
                                          <p:attrName>ppt_h</p:attrName>
                                        </p:attrNameLst>
                                      </p:cBhvr>
                                      <p:tavLst>
                                        <p:tav tm="0">
                                          <p:val>
                                            <p:strVal val="#ppt_h"/>
                                          </p:val>
                                        </p:tav>
                                        <p:tav tm="100000">
                                          <p:val>
                                            <p:strVal val="#ppt_h"/>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74762"/>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4" presetClass="entr" presetSubtype="32" fill="hold" nodeType="clickEffect">
                                  <p:stCondLst>
                                    <p:cond delay="0"/>
                                  </p:stCondLst>
                                  <p:childTnLst>
                                    <p:set>
                                      <p:cBhvr>
                                        <p:cTn id="22" dur="1" fill="hold">
                                          <p:stCondLst>
                                            <p:cond delay="0"/>
                                          </p:stCondLst>
                                        </p:cTn>
                                        <p:tgtEl>
                                          <p:spTgt spid="74761"/>
                                        </p:tgtEl>
                                        <p:attrNameLst>
                                          <p:attrName>style.visibility</p:attrName>
                                        </p:attrNameLst>
                                      </p:cBhvr>
                                      <p:to>
                                        <p:strVal val="visible"/>
                                      </p:to>
                                    </p:set>
                                    <p:animEffect transition="in" filter="box(out)">
                                      <p:cBhvr>
                                        <p:cTn id="23" dur="500"/>
                                        <p:tgtEl>
                                          <p:spTgt spid="747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759" grpId="0" autoUpdateAnimBg="0"/>
      <p:bldP spid="74762" grpId="0" autoUpdateAnimBg="0"/>
    </p:bldLst>
  </p:timing>
</p:sld>
</file>

<file path=ppt/slides/slide4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5778" name="Rectangle 2"/>
          <p:cNvSpPr>
            <a:spLocks noGrp="1" noChangeArrowheads="1"/>
          </p:cNvSpPr>
          <p:nvPr>
            <p:ph type="title"/>
          </p:nvPr>
        </p:nvSpPr>
        <p:spPr>
          <a:xfrm>
            <a:off x="609600" y="0"/>
            <a:ext cx="8078788" cy="1143000"/>
          </a:xfrm>
        </p:spPr>
        <p:txBody>
          <a:bodyPr/>
          <a:lstStyle/>
          <a:p>
            <a:pPr eaLnBrk="1" hangingPunct="1">
              <a:defRPr/>
            </a:pPr>
            <a:r>
              <a:rPr lang="fr-FR" sz="4000" smtClean="0"/>
              <a:t/>
            </a:r>
            <a:br>
              <a:rPr lang="fr-FR" sz="4000" smtClean="0"/>
            </a:br>
            <a:r>
              <a:rPr lang="fr-FR" sz="4000" smtClean="0"/>
              <a:t>Impact des fonctions sur l’intention de conception</a:t>
            </a:r>
          </a:p>
        </p:txBody>
      </p:sp>
      <p:sp>
        <p:nvSpPr>
          <p:cNvPr id="48131" name="Rectangle 3"/>
          <p:cNvSpPr>
            <a:spLocks noGrp="1" noChangeArrowheads="1"/>
          </p:cNvSpPr>
          <p:nvPr>
            <p:ph type="body" sz="half" idx="1"/>
          </p:nvPr>
        </p:nvSpPr>
        <p:spPr/>
        <p:txBody>
          <a:bodyPr/>
          <a:lstStyle/>
          <a:p>
            <a:pPr eaLnBrk="1" hangingPunct="1"/>
            <a:r>
              <a:rPr lang="fr-FR" altLang="fr-FR" sz="2800" smtClean="0"/>
              <a:t>Approche  du type «  roue de potier »</a:t>
            </a:r>
          </a:p>
        </p:txBody>
      </p:sp>
      <p:pic>
        <p:nvPicPr>
          <p:cNvPr id="75782" name="Picture 6" descr="C:\Mes Documents\form2.t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81600" y="3276600"/>
            <a:ext cx="3810000" cy="3125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5783" name="Text Box 7"/>
          <p:cNvSpPr txBox="1">
            <a:spLocks noChangeArrowheads="1"/>
          </p:cNvSpPr>
          <p:nvPr/>
        </p:nvSpPr>
        <p:spPr bwMode="auto">
          <a:xfrm>
            <a:off x="228600" y="4876800"/>
            <a:ext cx="4419600" cy="1616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kumimoji="1" sz="2400">
                <a:solidFill>
                  <a:schemeClr val="tx1"/>
                </a:solidFill>
                <a:latin typeface="Times New Roman" pitchFamily="18" charset="0"/>
              </a:defRPr>
            </a:lvl1pPr>
            <a:lvl2pPr marL="742950" indent="-285750" eaLnBrk="0" hangingPunct="0">
              <a:defRPr kumimoji="1" sz="2400">
                <a:solidFill>
                  <a:schemeClr val="tx1"/>
                </a:solidFill>
                <a:latin typeface="Times New Roman" pitchFamily="18" charset="0"/>
              </a:defRPr>
            </a:lvl2pPr>
            <a:lvl3pPr marL="1143000" indent="-228600" eaLnBrk="0" hangingPunct="0">
              <a:defRPr kumimoji="1" sz="2400">
                <a:solidFill>
                  <a:schemeClr val="tx1"/>
                </a:solidFill>
                <a:latin typeface="Times New Roman" pitchFamily="18" charset="0"/>
              </a:defRPr>
            </a:lvl3pPr>
            <a:lvl4pPr marL="1600200" indent="-228600" eaLnBrk="0" hangingPunct="0">
              <a:defRPr kumimoji="1" sz="2400">
                <a:solidFill>
                  <a:schemeClr val="tx1"/>
                </a:solidFill>
                <a:latin typeface="Times New Roman" pitchFamily="18" charset="0"/>
              </a:defRPr>
            </a:lvl4pPr>
            <a:lvl5pPr marL="2057400" indent="-228600" eaLnBrk="0" hangingPunct="0">
              <a:defRPr kumimoji="1" sz="2400">
                <a:solidFill>
                  <a:schemeClr val="tx1"/>
                </a:solidFill>
                <a:latin typeface="Times New Roman" pitchFamily="18" charset="0"/>
              </a:defRPr>
            </a:lvl5pPr>
            <a:lvl6pPr marL="2514600" indent="-228600" eaLnBrk="0" fontAlgn="base" hangingPunct="0">
              <a:spcBef>
                <a:spcPct val="0"/>
              </a:spcBef>
              <a:spcAft>
                <a:spcPct val="0"/>
              </a:spcAft>
              <a:defRPr kumimoji="1" sz="2400">
                <a:solidFill>
                  <a:schemeClr val="tx1"/>
                </a:solidFill>
                <a:latin typeface="Times New Roman" pitchFamily="18" charset="0"/>
              </a:defRPr>
            </a:lvl6pPr>
            <a:lvl7pPr marL="2971800" indent="-228600" eaLnBrk="0" fontAlgn="base" hangingPunct="0">
              <a:spcBef>
                <a:spcPct val="0"/>
              </a:spcBef>
              <a:spcAft>
                <a:spcPct val="0"/>
              </a:spcAft>
              <a:defRPr kumimoji="1" sz="2400">
                <a:solidFill>
                  <a:schemeClr val="tx1"/>
                </a:solidFill>
                <a:latin typeface="Times New Roman" pitchFamily="18" charset="0"/>
              </a:defRPr>
            </a:lvl7pPr>
            <a:lvl8pPr marL="3429000" indent="-228600" eaLnBrk="0" fontAlgn="base" hangingPunct="0">
              <a:spcBef>
                <a:spcPct val="0"/>
              </a:spcBef>
              <a:spcAft>
                <a:spcPct val="0"/>
              </a:spcAft>
              <a:defRPr kumimoji="1" sz="2400">
                <a:solidFill>
                  <a:schemeClr val="tx1"/>
                </a:solidFill>
                <a:latin typeface="Times New Roman" pitchFamily="18" charset="0"/>
              </a:defRPr>
            </a:lvl8pPr>
            <a:lvl9pPr marL="3886200" indent="-228600" eaLnBrk="0" fontAlgn="base" hangingPunct="0">
              <a:spcBef>
                <a:spcPct val="0"/>
              </a:spcBef>
              <a:spcAft>
                <a:spcPct val="0"/>
              </a:spcAft>
              <a:defRPr kumimoji="1" sz="2400">
                <a:solidFill>
                  <a:schemeClr val="tx1"/>
                </a:solidFill>
                <a:latin typeface="Times New Roman" pitchFamily="18" charset="0"/>
              </a:defRPr>
            </a:lvl9pPr>
          </a:lstStyle>
          <a:p>
            <a:pPr eaLnBrk="1" hangingPunct="1">
              <a:spcBef>
                <a:spcPct val="50000"/>
              </a:spcBef>
            </a:pPr>
            <a:r>
              <a:rPr lang="fr-FR" altLang="fr-FR" sz="2000"/>
              <a:t>Très efficace mais limite la flexibilité et rend les modifications peu aisées du fait que toutes les informations relatives à la conception sont contenues dans une </a:t>
            </a:r>
            <a:r>
              <a:rPr lang="fr-FR" altLang="fr-FR" sz="2000" b="1" u="sng"/>
              <a:t>seule et même fonction</a:t>
            </a:r>
          </a:p>
        </p:txBody>
      </p:sp>
      <p:pic>
        <p:nvPicPr>
          <p:cNvPr id="48134" name="Picture 8" descr="C:\Mes Documents\formationsw\design intent 1.ti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562600" y="1295400"/>
            <a:ext cx="2362200" cy="1673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5786" name="Rectangle 10"/>
          <p:cNvSpPr>
            <a:spLocks noChangeArrowheads="1"/>
          </p:cNvSpPr>
          <p:nvPr/>
        </p:nvSpPr>
        <p:spPr bwMode="auto">
          <a:xfrm>
            <a:off x="304800" y="3048000"/>
            <a:ext cx="6096000" cy="70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kumimoji="1" sz="2400">
                <a:solidFill>
                  <a:schemeClr val="tx1"/>
                </a:solidFill>
                <a:latin typeface="Times New Roman" pitchFamily="18" charset="0"/>
              </a:defRPr>
            </a:lvl1pPr>
            <a:lvl2pPr marL="742950" indent="-285750" eaLnBrk="0" hangingPunct="0">
              <a:defRPr kumimoji="1" sz="2400">
                <a:solidFill>
                  <a:schemeClr val="tx1"/>
                </a:solidFill>
                <a:latin typeface="Times New Roman" pitchFamily="18" charset="0"/>
              </a:defRPr>
            </a:lvl2pPr>
            <a:lvl3pPr marL="1143000" indent="-228600" eaLnBrk="0" hangingPunct="0">
              <a:defRPr kumimoji="1" sz="2400">
                <a:solidFill>
                  <a:schemeClr val="tx1"/>
                </a:solidFill>
                <a:latin typeface="Times New Roman" pitchFamily="18" charset="0"/>
              </a:defRPr>
            </a:lvl3pPr>
            <a:lvl4pPr marL="1600200" indent="-228600" eaLnBrk="0" hangingPunct="0">
              <a:defRPr kumimoji="1" sz="2400">
                <a:solidFill>
                  <a:schemeClr val="tx1"/>
                </a:solidFill>
                <a:latin typeface="Times New Roman" pitchFamily="18" charset="0"/>
              </a:defRPr>
            </a:lvl4pPr>
            <a:lvl5pPr marL="2057400" indent="-228600" eaLnBrk="0" hangingPunct="0">
              <a:defRPr kumimoji="1" sz="2400">
                <a:solidFill>
                  <a:schemeClr val="tx1"/>
                </a:solidFill>
                <a:latin typeface="Times New Roman" pitchFamily="18" charset="0"/>
              </a:defRPr>
            </a:lvl5pPr>
            <a:lvl6pPr marL="2514600" indent="-228600" eaLnBrk="0" fontAlgn="base" hangingPunct="0">
              <a:spcBef>
                <a:spcPct val="0"/>
              </a:spcBef>
              <a:spcAft>
                <a:spcPct val="0"/>
              </a:spcAft>
              <a:defRPr kumimoji="1" sz="2400">
                <a:solidFill>
                  <a:schemeClr val="tx1"/>
                </a:solidFill>
                <a:latin typeface="Times New Roman" pitchFamily="18" charset="0"/>
              </a:defRPr>
            </a:lvl6pPr>
            <a:lvl7pPr marL="2971800" indent="-228600" eaLnBrk="0" fontAlgn="base" hangingPunct="0">
              <a:spcBef>
                <a:spcPct val="0"/>
              </a:spcBef>
              <a:spcAft>
                <a:spcPct val="0"/>
              </a:spcAft>
              <a:defRPr kumimoji="1" sz="2400">
                <a:solidFill>
                  <a:schemeClr val="tx1"/>
                </a:solidFill>
                <a:latin typeface="Times New Roman" pitchFamily="18" charset="0"/>
              </a:defRPr>
            </a:lvl7pPr>
            <a:lvl8pPr marL="3429000" indent="-228600" eaLnBrk="0" fontAlgn="base" hangingPunct="0">
              <a:spcBef>
                <a:spcPct val="0"/>
              </a:spcBef>
              <a:spcAft>
                <a:spcPct val="0"/>
              </a:spcAft>
              <a:defRPr kumimoji="1" sz="2400">
                <a:solidFill>
                  <a:schemeClr val="tx1"/>
                </a:solidFill>
                <a:latin typeface="Times New Roman" pitchFamily="18" charset="0"/>
              </a:defRPr>
            </a:lvl8pPr>
            <a:lvl9pPr marL="3886200" indent="-228600" eaLnBrk="0" fontAlgn="base" hangingPunct="0">
              <a:spcBef>
                <a:spcPct val="0"/>
              </a:spcBef>
              <a:spcAft>
                <a:spcPct val="0"/>
              </a:spcAft>
              <a:defRPr kumimoji="1" sz="2400">
                <a:solidFill>
                  <a:schemeClr val="tx1"/>
                </a:solidFill>
                <a:latin typeface="Times New Roman" pitchFamily="18" charset="0"/>
              </a:defRPr>
            </a:lvl9pPr>
          </a:lstStyle>
          <a:p>
            <a:pPr eaLnBrk="1" hangingPunct="1">
              <a:spcBef>
                <a:spcPct val="50000"/>
              </a:spcBef>
            </a:pPr>
            <a:r>
              <a:rPr lang="fr-FR" altLang="fr-FR" sz="2000"/>
              <a:t>Obtenue par une fonction de révolution unique.</a:t>
            </a:r>
            <a:br>
              <a:rPr lang="fr-FR" altLang="fr-FR" sz="2000"/>
            </a:br>
            <a:r>
              <a:rPr lang="fr-FR" altLang="fr-FR" sz="2000"/>
              <a:t>On  génère le profil ( ici représenté en blanc )</a:t>
            </a:r>
          </a:p>
        </p:txBody>
      </p:sp>
      <p:sp>
        <p:nvSpPr>
          <p:cNvPr id="75787" name="Line 11"/>
          <p:cNvSpPr>
            <a:spLocks noChangeShapeType="1"/>
          </p:cNvSpPr>
          <p:nvPr/>
        </p:nvSpPr>
        <p:spPr bwMode="auto">
          <a:xfrm>
            <a:off x="4572000" y="3733800"/>
            <a:ext cx="1447800" cy="457200"/>
          </a:xfrm>
          <a:prstGeom prst="line">
            <a:avLst/>
          </a:prstGeom>
          <a:noFill/>
          <a:ln w="38100">
            <a:solidFill>
              <a:srgbClr val="FF0000"/>
            </a:solidFill>
            <a:round/>
            <a:headEnd type="none" w="sm" len="sm"/>
            <a:tailEnd type="triangl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75788" name="Line 12"/>
          <p:cNvSpPr>
            <a:spLocks noChangeShapeType="1"/>
          </p:cNvSpPr>
          <p:nvPr/>
        </p:nvSpPr>
        <p:spPr bwMode="auto">
          <a:xfrm>
            <a:off x="4267200" y="4038600"/>
            <a:ext cx="2286000" cy="914400"/>
          </a:xfrm>
          <a:prstGeom prst="line">
            <a:avLst/>
          </a:prstGeom>
          <a:noFill/>
          <a:ln w="38100">
            <a:solidFill>
              <a:srgbClr val="00FF00"/>
            </a:solidFill>
            <a:round/>
            <a:headEnd type="none" w="sm" len="sm"/>
            <a:tailEnd type="triangl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75789" name="Rectangle 13"/>
          <p:cNvSpPr>
            <a:spLocks noChangeArrowheads="1"/>
          </p:cNvSpPr>
          <p:nvPr/>
        </p:nvSpPr>
        <p:spPr bwMode="auto">
          <a:xfrm>
            <a:off x="381000" y="3733800"/>
            <a:ext cx="3922713"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kumimoji="1" sz="2400">
                <a:solidFill>
                  <a:schemeClr val="tx1"/>
                </a:solidFill>
                <a:latin typeface="Times New Roman" pitchFamily="18" charset="0"/>
              </a:defRPr>
            </a:lvl1pPr>
            <a:lvl2pPr marL="742950" indent="-285750" eaLnBrk="0" hangingPunct="0">
              <a:defRPr kumimoji="1" sz="2400">
                <a:solidFill>
                  <a:schemeClr val="tx1"/>
                </a:solidFill>
                <a:latin typeface="Times New Roman" pitchFamily="18" charset="0"/>
              </a:defRPr>
            </a:lvl2pPr>
            <a:lvl3pPr marL="1143000" indent="-228600" eaLnBrk="0" hangingPunct="0">
              <a:defRPr kumimoji="1" sz="2400">
                <a:solidFill>
                  <a:schemeClr val="tx1"/>
                </a:solidFill>
                <a:latin typeface="Times New Roman" pitchFamily="18" charset="0"/>
              </a:defRPr>
            </a:lvl3pPr>
            <a:lvl4pPr marL="1600200" indent="-228600" eaLnBrk="0" hangingPunct="0">
              <a:defRPr kumimoji="1" sz="2400">
                <a:solidFill>
                  <a:schemeClr val="tx1"/>
                </a:solidFill>
                <a:latin typeface="Times New Roman" pitchFamily="18" charset="0"/>
              </a:defRPr>
            </a:lvl4pPr>
            <a:lvl5pPr marL="2057400" indent="-228600" eaLnBrk="0" hangingPunct="0">
              <a:defRPr kumimoji="1" sz="2400">
                <a:solidFill>
                  <a:schemeClr val="tx1"/>
                </a:solidFill>
                <a:latin typeface="Times New Roman" pitchFamily="18" charset="0"/>
              </a:defRPr>
            </a:lvl5pPr>
            <a:lvl6pPr marL="2514600" indent="-228600" eaLnBrk="0" fontAlgn="base" hangingPunct="0">
              <a:spcBef>
                <a:spcPct val="0"/>
              </a:spcBef>
              <a:spcAft>
                <a:spcPct val="0"/>
              </a:spcAft>
              <a:defRPr kumimoji="1" sz="2400">
                <a:solidFill>
                  <a:schemeClr val="tx1"/>
                </a:solidFill>
                <a:latin typeface="Times New Roman" pitchFamily="18" charset="0"/>
              </a:defRPr>
            </a:lvl6pPr>
            <a:lvl7pPr marL="2971800" indent="-228600" eaLnBrk="0" fontAlgn="base" hangingPunct="0">
              <a:spcBef>
                <a:spcPct val="0"/>
              </a:spcBef>
              <a:spcAft>
                <a:spcPct val="0"/>
              </a:spcAft>
              <a:defRPr kumimoji="1" sz="2400">
                <a:solidFill>
                  <a:schemeClr val="tx1"/>
                </a:solidFill>
                <a:latin typeface="Times New Roman" pitchFamily="18" charset="0"/>
              </a:defRPr>
            </a:lvl7pPr>
            <a:lvl8pPr marL="3429000" indent="-228600" eaLnBrk="0" fontAlgn="base" hangingPunct="0">
              <a:spcBef>
                <a:spcPct val="0"/>
              </a:spcBef>
              <a:spcAft>
                <a:spcPct val="0"/>
              </a:spcAft>
              <a:defRPr kumimoji="1" sz="2400">
                <a:solidFill>
                  <a:schemeClr val="tx1"/>
                </a:solidFill>
                <a:latin typeface="Times New Roman" pitchFamily="18" charset="0"/>
              </a:defRPr>
            </a:lvl8pPr>
            <a:lvl9pPr marL="3886200" indent="-228600" eaLnBrk="0" fontAlgn="base" hangingPunct="0">
              <a:spcBef>
                <a:spcPct val="0"/>
              </a:spcBef>
              <a:spcAft>
                <a:spcPct val="0"/>
              </a:spcAft>
              <a:defRPr kumimoji="1" sz="2400">
                <a:solidFill>
                  <a:schemeClr val="tx1"/>
                </a:solidFill>
                <a:latin typeface="Times New Roman" pitchFamily="18" charset="0"/>
              </a:defRPr>
            </a:lvl9pPr>
          </a:lstStyle>
          <a:p>
            <a:pPr eaLnBrk="1" hangingPunct="1"/>
            <a:r>
              <a:rPr lang="fr-FR" altLang="fr-FR" sz="2000"/>
              <a:t>en le faisant tourner autour d’un axe.</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75782"/>
                                        </p:tgtEl>
                                        <p:attrNameLst>
                                          <p:attrName>style.visibility</p:attrName>
                                        </p:attrNameLst>
                                      </p:cBhvr>
                                      <p:to>
                                        <p:strVal val="visible"/>
                                      </p:to>
                                    </p:set>
                                    <p:animEffect transition="in" filter="box(out)">
                                      <p:cBhvr>
                                        <p:cTn id="7" dur="500"/>
                                        <p:tgtEl>
                                          <p:spTgt spid="7578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 presetClass="entr" presetSubtype="0" fill="hold" grpId="0" nodeType="clickEffect">
                                  <p:stCondLst>
                                    <p:cond delay="0"/>
                                  </p:stCondLst>
                                  <p:childTnLst>
                                    <p:set>
                                      <p:cBhvr>
                                        <p:cTn id="11" dur="1" fill="hold">
                                          <p:stCondLst>
                                            <p:cond delay="499"/>
                                          </p:stCondLst>
                                        </p:cTn>
                                        <p:tgtEl>
                                          <p:spTgt spid="75786"/>
                                        </p:tgtEl>
                                        <p:attrNameLst>
                                          <p:attrName>style.visibility</p:attrName>
                                        </p:attrNameLst>
                                      </p:cBhvr>
                                      <p:to>
                                        <p:strVal val="visible"/>
                                      </p:to>
                                    </p:set>
                                  </p:childTnLst>
                                </p:cTn>
                              </p:par>
                            </p:childTnLst>
                          </p:cTn>
                        </p:par>
                      </p:childTnLst>
                    </p:cTn>
                  </p:par>
                  <p:par>
                    <p:cTn id="12" fill="hold" nodeType="clickPar">
                      <p:stCondLst>
                        <p:cond delay="indefinite"/>
                      </p:stCondLst>
                      <p:childTnLst>
                        <p:par>
                          <p:cTn id="13" fill="hold" nodeType="withGroup">
                            <p:stCondLst>
                              <p:cond delay="0"/>
                            </p:stCondLst>
                            <p:childTnLst>
                              <p:par>
                                <p:cTn id="14" presetID="14" presetClass="entr" presetSubtype="10" fill="hold" grpId="0" nodeType="clickEffect">
                                  <p:stCondLst>
                                    <p:cond delay="0"/>
                                  </p:stCondLst>
                                  <p:childTnLst>
                                    <p:set>
                                      <p:cBhvr>
                                        <p:cTn id="15" dur="1" fill="hold">
                                          <p:stCondLst>
                                            <p:cond delay="0"/>
                                          </p:stCondLst>
                                        </p:cTn>
                                        <p:tgtEl>
                                          <p:spTgt spid="75787"/>
                                        </p:tgtEl>
                                        <p:attrNameLst>
                                          <p:attrName>style.visibility</p:attrName>
                                        </p:attrNameLst>
                                      </p:cBhvr>
                                      <p:to>
                                        <p:strVal val="visible"/>
                                      </p:to>
                                    </p:set>
                                    <p:animEffect transition="in" filter="randombar(horizontal)">
                                      <p:cBhvr>
                                        <p:cTn id="16" dur="500"/>
                                        <p:tgtEl>
                                          <p:spTgt spid="75787"/>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grpId="0" nodeType="clickEffect">
                                  <p:stCondLst>
                                    <p:cond delay="0"/>
                                  </p:stCondLst>
                                  <p:childTnLst>
                                    <p:set>
                                      <p:cBhvr>
                                        <p:cTn id="20" dur="1" fill="hold">
                                          <p:stCondLst>
                                            <p:cond delay="499"/>
                                          </p:stCondLst>
                                        </p:cTn>
                                        <p:tgtEl>
                                          <p:spTgt spid="75789"/>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4" presetClass="entr" presetSubtype="10" fill="hold" grpId="0" nodeType="clickEffect">
                                  <p:stCondLst>
                                    <p:cond delay="0"/>
                                  </p:stCondLst>
                                  <p:childTnLst>
                                    <p:set>
                                      <p:cBhvr>
                                        <p:cTn id="24" dur="1" fill="hold">
                                          <p:stCondLst>
                                            <p:cond delay="0"/>
                                          </p:stCondLst>
                                        </p:cTn>
                                        <p:tgtEl>
                                          <p:spTgt spid="75788"/>
                                        </p:tgtEl>
                                        <p:attrNameLst>
                                          <p:attrName>style.visibility</p:attrName>
                                        </p:attrNameLst>
                                      </p:cBhvr>
                                      <p:to>
                                        <p:strVal val="visible"/>
                                      </p:to>
                                    </p:set>
                                    <p:animEffect transition="in" filter="randombar(horizontal)">
                                      <p:cBhvr>
                                        <p:cTn id="25" dur="500"/>
                                        <p:tgtEl>
                                          <p:spTgt spid="75788"/>
                                        </p:tgtEl>
                                      </p:cBhvr>
                                    </p:animEffect>
                                  </p:childTnLst>
                                </p:cTn>
                              </p:par>
                            </p:childTnLst>
                          </p:cTn>
                        </p:par>
                      </p:childTnLst>
                    </p:cTn>
                  </p:par>
                  <p:par>
                    <p:cTn id="26" fill="hold" nodeType="clickPar">
                      <p:stCondLst>
                        <p:cond delay="indefinite"/>
                      </p:stCondLst>
                      <p:childTnLst>
                        <p:par>
                          <p:cTn id="27" fill="hold" nodeType="withGroup">
                            <p:stCondLst>
                              <p:cond delay="0"/>
                            </p:stCondLst>
                            <p:childTnLst>
                              <p:par>
                                <p:cTn id="28" presetID="1" presetClass="entr" presetSubtype="0" fill="hold" grpId="0" nodeType="clickEffect">
                                  <p:stCondLst>
                                    <p:cond delay="0"/>
                                  </p:stCondLst>
                                  <p:childTnLst>
                                    <p:set>
                                      <p:cBhvr>
                                        <p:cTn id="29" dur="1" fill="hold">
                                          <p:stCondLst>
                                            <p:cond delay="499"/>
                                          </p:stCondLst>
                                        </p:cTn>
                                        <p:tgtEl>
                                          <p:spTgt spid="7578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5783" grpId="0" autoUpdateAnimBg="0"/>
      <p:bldP spid="75786" grpId="0" autoUpdateAnimBg="0"/>
      <p:bldP spid="75787" grpId="0" animBg="1"/>
      <p:bldP spid="75788" grpId="0" animBg="1"/>
      <p:bldP spid="75789" grpId="0" autoUpdateAnimBg="0"/>
    </p:bldLst>
  </p:timing>
</p:sld>
</file>

<file path=ppt/slides/slide4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6802" name="Rectangle 2"/>
          <p:cNvSpPr>
            <a:spLocks noGrp="1" noChangeArrowheads="1"/>
          </p:cNvSpPr>
          <p:nvPr>
            <p:ph type="title"/>
          </p:nvPr>
        </p:nvSpPr>
        <p:spPr>
          <a:xfrm>
            <a:off x="609600" y="0"/>
            <a:ext cx="8078788" cy="1143000"/>
          </a:xfrm>
        </p:spPr>
        <p:txBody>
          <a:bodyPr/>
          <a:lstStyle/>
          <a:p>
            <a:pPr eaLnBrk="1" hangingPunct="1">
              <a:defRPr/>
            </a:pPr>
            <a:r>
              <a:rPr lang="fr-FR" sz="4000" smtClean="0"/>
              <a:t/>
            </a:r>
            <a:br>
              <a:rPr lang="fr-FR" sz="4000" smtClean="0"/>
            </a:br>
            <a:r>
              <a:rPr lang="fr-FR" sz="4000" smtClean="0"/>
              <a:t>Impact des fonctions sur l’intention de conception</a:t>
            </a:r>
          </a:p>
        </p:txBody>
      </p:sp>
      <p:sp>
        <p:nvSpPr>
          <p:cNvPr id="49155" name="Rectangle 3"/>
          <p:cNvSpPr>
            <a:spLocks noGrp="1" noChangeArrowheads="1"/>
          </p:cNvSpPr>
          <p:nvPr>
            <p:ph type="body" sz="half" idx="1"/>
          </p:nvPr>
        </p:nvSpPr>
        <p:spPr/>
        <p:txBody>
          <a:bodyPr/>
          <a:lstStyle/>
          <a:p>
            <a:pPr eaLnBrk="1" hangingPunct="1"/>
            <a:r>
              <a:rPr lang="fr-FR" altLang="fr-FR" sz="2800" smtClean="0"/>
              <a:t>Approche de fabrication</a:t>
            </a:r>
          </a:p>
        </p:txBody>
      </p:sp>
      <p:pic>
        <p:nvPicPr>
          <p:cNvPr id="76805" name="Picture 5" descr="C:\Mes Documents\form1.t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91000" y="3276600"/>
            <a:ext cx="4699000" cy="1079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6806" name="Text Box 6"/>
          <p:cNvSpPr txBox="1">
            <a:spLocks noChangeArrowheads="1"/>
          </p:cNvSpPr>
          <p:nvPr/>
        </p:nvSpPr>
        <p:spPr bwMode="auto">
          <a:xfrm>
            <a:off x="152400" y="2895600"/>
            <a:ext cx="3505200" cy="2073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kumimoji="1" sz="2400">
                <a:solidFill>
                  <a:schemeClr val="tx1"/>
                </a:solidFill>
                <a:latin typeface="Times New Roman" pitchFamily="18" charset="0"/>
              </a:defRPr>
            </a:lvl1pPr>
            <a:lvl2pPr marL="742950" indent="-285750" eaLnBrk="0" hangingPunct="0">
              <a:defRPr kumimoji="1" sz="2400">
                <a:solidFill>
                  <a:schemeClr val="tx1"/>
                </a:solidFill>
                <a:latin typeface="Times New Roman" pitchFamily="18" charset="0"/>
              </a:defRPr>
            </a:lvl2pPr>
            <a:lvl3pPr marL="1143000" indent="-228600" eaLnBrk="0" hangingPunct="0">
              <a:defRPr kumimoji="1" sz="2400">
                <a:solidFill>
                  <a:schemeClr val="tx1"/>
                </a:solidFill>
                <a:latin typeface="Times New Roman" pitchFamily="18" charset="0"/>
              </a:defRPr>
            </a:lvl3pPr>
            <a:lvl4pPr marL="1600200" indent="-228600" eaLnBrk="0" hangingPunct="0">
              <a:defRPr kumimoji="1" sz="2400">
                <a:solidFill>
                  <a:schemeClr val="tx1"/>
                </a:solidFill>
                <a:latin typeface="Times New Roman" pitchFamily="18" charset="0"/>
              </a:defRPr>
            </a:lvl4pPr>
            <a:lvl5pPr marL="2057400" indent="-228600" eaLnBrk="0" hangingPunct="0">
              <a:defRPr kumimoji="1" sz="2400">
                <a:solidFill>
                  <a:schemeClr val="tx1"/>
                </a:solidFill>
                <a:latin typeface="Times New Roman" pitchFamily="18" charset="0"/>
              </a:defRPr>
            </a:lvl5pPr>
            <a:lvl6pPr marL="2514600" indent="-228600" eaLnBrk="0" fontAlgn="base" hangingPunct="0">
              <a:spcBef>
                <a:spcPct val="0"/>
              </a:spcBef>
              <a:spcAft>
                <a:spcPct val="0"/>
              </a:spcAft>
              <a:defRPr kumimoji="1" sz="2400">
                <a:solidFill>
                  <a:schemeClr val="tx1"/>
                </a:solidFill>
                <a:latin typeface="Times New Roman" pitchFamily="18" charset="0"/>
              </a:defRPr>
            </a:lvl6pPr>
            <a:lvl7pPr marL="2971800" indent="-228600" eaLnBrk="0" fontAlgn="base" hangingPunct="0">
              <a:spcBef>
                <a:spcPct val="0"/>
              </a:spcBef>
              <a:spcAft>
                <a:spcPct val="0"/>
              </a:spcAft>
              <a:defRPr kumimoji="1" sz="2400">
                <a:solidFill>
                  <a:schemeClr val="tx1"/>
                </a:solidFill>
                <a:latin typeface="Times New Roman" pitchFamily="18" charset="0"/>
              </a:defRPr>
            </a:lvl7pPr>
            <a:lvl8pPr marL="3429000" indent="-228600" eaLnBrk="0" fontAlgn="base" hangingPunct="0">
              <a:spcBef>
                <a:spcPct val="0"/>
              </a:spcBef>
              <a:spcAft>
                <a:spcPct val="0"/>
              </a:spcAft>
              <a:defRPr kumimoji="1" sz="2400">
                <a:solidFill>
                  <a:schemeClr val="tx1"/>
                </a:solidFill>
                <a:latin typeface="Times New Roman" pitchFamily="18" charset="0"/>
              </a:defRPr>
            </a:lvl8pPr>
            <a:lvl9pPr marL="3886200" indent="-228600" eaLnBrk="0" fontAlgn="base" hangingPunct="0">
              <a:spcBef>
                <a:spcPct val="0"/>
              </a:spcBef>
              <a:spcAft>
                <a:spcPct val="0"/>
              </a:spcAft>
              <a:defRPr kumimoji="1" sz="2400">
                <a:solidFill>
                  <a:schemeClr val="tx1"/>
                </a:solidFill>
                <a:latin typeface="Times New Roman" pitchFamily="18" charset="0"/>
              </a:defRPr>
            </a:lvl9pPr>
          </a:lstStyle>
          <a:p>
            <a:pPr eaLnBrk="1" hangingPunct="1">
              <a:spcBef>
                <a:spcPct val="50000"/>
              </a:spcBef>
            </a:pPr>
            <a:r>
              <a:rPr lang="fr-FR" altLang="fr-FR" sz="2000"/>
              <a:t>Reproduit la méthode de fabrication d’une pièce.</a:t>
            </a:r>
          </a:p>
          <a:p>
            <a:pPr eaLnBrk="1" hangingPunct="1">
              <a:spcBef>
                <a:spcPct val="50000"/>
              </a:spcBef>
            </a:pPr>
            <a:r>
              <a:rPr lang="fr-FR" altLang="fr-FR" sz="2000"/>
              <a:t>Commencer par concevoir une barre puis soumettre celle ci à une série d’enlèvements de matière</a:t>
            </a:r>
          </a:p>
        </p:txBody>
      </p:sp>
      <p:pic>
        <p:nvPicPr>
          <p:cNvPr id="49158" name="Picture 7" descr="C:\Mes Documents\formationsw\design intent 1.ti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410200" y="1371600"/>
            <a:ext cx="2362200" cy="1673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6808" name="Picture 8" descr="C:\Mes Documents\formationsw\design intent 31.tif"/>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038600" y="4724400"/>
            <a:ext cx="2382838" cy="1689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6811" name="Picture 11" descr="C:\Mes Documents\formationsw\design intent 32.tif"/>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629400" y="4791075"/>
            <a:ext cx="2286000" cy="1619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76806"/>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7" presetClass="entr" presetSubtype="8" fill="hold" nodeType="clickEffect">
                                  <p:stCondLst>
                                    <p:cond delay="0"/>
                                  </p:stCondLst>
                                  <p:childTnLst>
                                    <p:set>
                                      <p:cBhvr>
                                        <p:cTn id="10" dur="1" fill="hold">
                                          <p:stCondLst>
                                            <p:cond delay="0"/>
                                          </p:stCondLst>
                                        </p:cTn>
                                        <p:tgtEl>
                                          <p:spTgt spid="76805"/>
                                        </p:tgtEl>
                                        <p:attrNameLst>
                                          <p:attrName>style.visibility</p:attrName>
                                        </p:attrNameLst>
                                      </p:cBhvr>
                                      <p:to>
                                        <p:strVal val="visible"/>
                                      </p:to>
                                    </p:set>
                                    <p:anim calcmode="lin" valueType="num">
                                      <p:cBhvr>
                                        <p:cTn id="11" dur="500" fill="hold"/>
                                        <p:tgtEl>
                                          <p:spTgt spid="76805"/>
                                        </p:tgtEl>
                                        <p:attrNameLst>
                                          <p:attrName>ppt_x</p:attrName>
                                        </p:attrNameLst>
                                      </p:cBhvr>
                                      <p:tavLst>
                                        <p:tav tm="0">
                                          <p:val>
                                            <p:strVal val="#ppt_x-#ppt_w/2"/>
                                          </p:val>
                                        </p:tav>
                                        <p:tav tm="100000">
                                          <p:val>
                                            <p:strVal val="#ppt_x"/>
                                          </p:val>
                                        </p:tav>
                                      </p:tavLst>
                                    </p:anim>
                                    <p:anim calcmode="lin" valueType="num">
                                      <p:cBhvr>
                                        <p:cTn id="12" dur="500" fill="hold"/>
                                        <p:tgtEl>
                                          <p:spTgt spid="76805"/>
                                        </p:tgtEl>
                                        <p:attrNameLst>
                                          <p:attrName>ppt_y</p:attrName>
                                        </p:attrNameLst>
                                      </p:cBhvr>
                                      <p:tavLst>
                                        <p:tav tm="0">
                                          <p:val>
                                            <p:strVal val="#ppt_y"/>
                                          </p:val>
                                        </p:tav>
                                        <p:tav tm="100000">
                                          <p:val>
                                            <p:strVal val="#ppt_y"/>
                                          </p:val>
                                        </p:tav>
                                      </p:tavLst>
                                    </p:anim>
                                    <p:anim calcmode="lin" valueType="num">
                                      <p:cBhvr>
                                        <p:cTn id="13" dur="500" fill="hold"/>
                                        <p:tgtEl>
                                          <p:spTgt spid="76805"/>
                                        </p:tgtEl>
                                        <p:attrNameLst>
                                          <p:attrName>ppt_w</p:attrName>
                                        </p:attrNameLst>
                                      </p:cBhvr>
                                      <p:tavLst>
                                        <p:tav tm="0">
                                          <p:val>
                                            <p:fltVal val="0"/>
                                          </p:val>
                                        </p:tav>
                                        <p:tav tm="100000">
                                          <p:val>
                                            <p:strVal val="#ppt_w"/>
                                          </p:val>
                                        </p:tav>
                                      </p:tavLst>
                                    </p:anim>
                                    <p:anim calcmode="lin" valueType="num">
                                      <p:cBhvr>
                                        <p:cTn id="14" dur="500" fill="hold"/>
                                        <p:tgtEl>
                                          <p:spTgt spid="76805"/>
                                        </p:tgtEl>
                                        <p:attrNameLst>
                                          <p:attrName>ppt_h</p:attrName>
                                        </p:attrNameLst>
                                      </p:cBhvr>
                                      <p:tavLst>
                                        <p:tav tm="0">
                                          <p:val>
                                            <p:strVal val="#ppt_h"/>
                                          </p:val>
                                        </p:tav>
                                        <p:tav tm="100000">
                                          <p:val>
                                            <p:strVal val="#ppt_h"/>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4" presetClass="entr" presetSubtype="16" fill="hold" nodeType="clickEffect">
                                  <p:stCondLst>
                                    <p:cond delay="0"/>
                                  </p:stCondLst>
                                  <p:childTnLst>
                                    <p:set>
                                      <p:cBhvr>
                                        <p:cTn id="18" dur="1" fill="hold">
                                          <p:stCondLst>
                                            <p:cond delay="0"/>
                                          </p:stCondLst>
                                        </p:cTn>
                                        <p:tgtEl>
                                          <p:spTgt spid="76808"/>
                                        </p:tgtEl>
                                        <p:attrNameLst>
                                          <p:attrName>style.visibility</p:attrName>
                                        </p:attrNameLst>
                                      </p:cBhvr>
                                      <p:to>
                                        <p:strVal val="visible"/>
                                      </p:to>
                                    </p:set>
                                    <p:animEffect transition="in" filter="box(in)">
                                      <p:cBhvr>
                                        <p:cTn id="19" dur="500"/>
                                        <p:tgtEl>
                                          <p:spTgt spid="76808"/>
                                        </p:tgtEl>
                                      </p:cBhvr>
                                    </p:animEffect>
                                  </p:childTnLst>
                                </p:cTn>
                              </p:par>
                            </p:childTnLst>
                          </p:cTn>
                        </p:par>
                      </p:childTnLst>
                    </p:cTn>
                  </p:par>
                  <p:par>
                    <p:cTn id="20" fill="hold" nodeType="clickPar">
                      <p:stCondLst>
                        <p:cond delay="indefinite"/>
                      </p:stCondLst>
                      <p:childTnLst>
                        <p:par>
                          <p:cTn id="21" fill="hold" nodeType="withGroup">
                            <p:stCondLst>
                              <p:cond delay="0"/>
                            </p:stCondLst>
                            <p:childTnLst>
                              <p:par>
                                <p:cTn id="22" presetID="4" presetClass="entr" presetSubtype="16" fill="hold" nodeType="clickEffect">
                                  <p:stCondLst>
                                    <p:cond delay="0"/>
                                  </p:stCondLst>
                                  <p:childTnLst>
                                    <p:set>
                                      <p:cBhvr>
                                        <p:cTn id="23" dur="1" fill="hold">
                                          <p:stCondLst>
                                            <p:cond delay="0"/>
                                          </p:stCondLst>
                                        </p:cTn>
                                        <p:tgtEl>
                                          <p:spTgt spid="76811"/>
                                        </p:tgtEl>
                                        <p:attrNameLst>
                                          <p:attrName>style.visibility</p:attrName>
                                        </p:attrNameLst>
                                      </p:cBhvr>
                                      <p:to>
                                        <p:strVal val="visible"/>
                                      </p:to>
                                    </p:set>
                                    <p:animEffect transition="in" filter="box(in)">
                                      <p:cBhvr>
                                        <p:cTn id="24" dur="500"/>
                                        <p:tgtEl>
                                          <p:spTgt spid="768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6806" grpId="0" autoUpdateAnimBg="0"/>
    </p:bldLst>
  </p:timing>
</p:sld>
</file>

<file path=ppt/slides/slide4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0178" name="Text Box 1026"/>
          <p:cNvSpPr txBox="1">
            <a:spLocks noChangeArrowheads="1"/>
          </p:cNvSpPr>
          <p:nvPr/>
        </p:nvSpPr>
        <p:spPr bwMode="auto">
          <a:xfrm>
            <a:off x="2362200" y="990600"/>
            <a:ext cx="4876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kumimoji="1" sz="2400">
                <a:solidFill>
                  <a:schemeClr val="tx1"/>
                </a:solidFill>
                <a:latin typeface="Times New Roman" pitchFamily="18" charset="0"/>
              </a:defRPr>
            </a:lvl1pPr>
            <a:lvl2pPr marL="742950" indent="-285750" eaLnBrk="0" hangingPunct="0">
              <a:defRPr kumimoji="1" sz="2400">
                <a:solidFill>
                  <a:schemeClr val="tx1"/>
                </a:solidFill>
                <a:latin typeface="Times New Roman" pitchFamily="18" charset="0"/>
              </a:defRPr>
            </a:lvl2pPr>
            <a:lvl3pPr marL="1143000" indent="-228600" eaLnBrk="0" hangingPunct="0">
              <a:defRPr kumimoji="1" sz="2400">
                <a:solidFill>
                  <a:schemeClr val="tx1"/>
                </a:solidFill>
                <a:latin typeface="Times New Roman" pitchFamily="18" charset="0"/>
              </a:defRPr>
            </a:lvl3pPr>
            <a:lvl4pPr marL="1600200" indent="-228600" eaLnBrk="0" hangingPunct="0">
              <a:defRPr kumimoji="1" sz="2400">
                <a:solidFill>
                  <a:schemeClr val="tx1"/>
                </a:solidFill>
                <a:latin typeface="Times New Roman" pitchFamily="18" charset="0"/>
              </a:defRPr>
            </a:lvl4pPr>
            <a:lvl5pPr marL="2057400" indent="-228600" eaLnBrk="0" hangingPunct="0">
              <a:defRPr kumimoji="1" sz="2400">
                <a:solidFill>
                  <a:schemeClr val="tx1"/>
                </a:solidFill>
                <a:latin typeface="Times New Roman" pitchFamily="18" charset="0"/>
              </a:defRPr>
            </a:lvl5pPr>
            <a:lvl6pPr marL="2514600" indent="-228600" eaLnBrk="0" fontAlgn="base" hangingPunct="0">
              <a:spcBef>
                <a:spcPct val="0"/>
              </a:spcBef>
              <a:spcAft>
                <a:spcPct val="0"/>
              </a:spcAft>
              <a:defRPr kumimoji="1" sz="2400">
                <a:solidFill>
                  <a:schemeClr val="tx1"/>
                </a:solidFill>
                <a:latin typeface="Times New Roman" pitchFamily="18" charset="0"/>
              </a:defRPr>
            </a:lvl6pPr>
            <a:lvl7pPr marL="2971800" indent="-228600" eaLnBrk="0" fontAlgn="base" hangingPunct="0">
              <a:spcBef>
                <a:spcPct val="0"/>
              </a:spcBef>
              <a:spcAft>
                <a:spcPct val="0"/>
              </a:spcAft>
              <a:defRPr kumimoji="1" sz="2400">
                <a:solidFill>
                  <a:schemeClr val="tx1"/>
                </a:solidFill>
                <a:latin typeface="Times New Roman" pitchFamily="18" charset="0"/>
              </a:defRPr>
            </a:lvl7pPr>
            <a:lvl8pPr marL="3429000" indent="-228600" eaLnBrk="0" fontAlgn="base" hangingPunct="0">
              <a:spcBef>
                <a:spcPct val="0"/>
              </a:spcBef>
              <a:spcAft>
                <a:spcPct val="0"/>
              </a:spcAft>
              <a:defRPr kumimoji="1" sz="2400">
                <a:solidFill>
                  <a:schemeClr val="tx1"/>
                </a:solidFill>
                <a:latin typeface="Times New Roman" pitchFamily="18" charset="0"/>
              </a:defRPr>
            </a:lvl8pPr>
            <a:lvl9pPr marL="3886200" indent="-228600" eaLnBrk="0" fontAlgn="base" hangingPunct="0">
              <a:spcBef>
                <a:spcPct val="0"/>
              </a:spcBef>
              <a:spcAft>
                <a:spcPct val="0"/>
              </a:spcAft>
              <a:defRPr kumimoji="1" sz="2400">
                <a:solidFill>
                  <a:schemeClr val="tx1"/>
                </a:solidFill>
                <a:latin typeface="Times New Roman" pitchFamily="18" charset="0"/>
              </a:defRPr>
            </a:lvl9pPr>
          </a:lstStyle>
          <a:p>
            <a:pPr eaLnBrk="1" hangingPunct="1">
              <a:spcBef>
                <a:spcPct val="50000"/>
              </a:spcBef>
            </a:pPr>
            <a:endParaRPr lang="fr-FR" altLang="fr-FR"/>
          </a:p>
        </p:txBody>
      </p:sp>
      <p:sp>
        <p:nvSpPr>
          <p:cNvPr id="111627" name="Rectangle 1035"/>
          <p:cNvSpPr>
            <a:spLocks noGrp="1" noChangeArrowheads="1"/>
          </p:cNvSpPr>
          <p:nvPr>
            <p:ph type="title"/>
          </p:nvPr>
        </p:nvSpPr>
        <p:spPr>
          <a:xfrm>
            <a:off x="685800" y="0"/>
            <a:ext cx="8078788" cy="1143000"/>
          </a:xfrm>
        </p:spPr>
        <p:txBody>
          <a:bodyPr/>
          <a:lstStyle/>
          <a:p>
            <a:pPr eaLnBrk="1" hangingPunct="1">
              <a:defRPr/>
            </a:pPr>
            <a:r>
              <a:rPr lang="fr-FR" sz="4000" smtClean="0"/>
              <a:t>Résumé 2</a:t>
            </a:r>
          </a:p>
        </p:txBody>
      </p:sp>
      <p:sp>
        <p:nvSpPr>
          <p:cNvPr id="50180" name="Text Box 1036"/>
          <p:cNvSpPr txBox="1">
            <a:spLocks noChangeArrowheads="1"/>
          </p:cNvSpPr>
          <p:nvPr/>
        </p:nvSpPr>
        <p:spPr bwMode="auto">
          <a:xfrm>
            <a:off x="533400" y="1295400"/>
            <a:ext cx="6172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kumimoji="1" sz="2400">
                <a:solidFill>
                  <a:schemeClr val="tx1"/>
                </a:solidFill>
                <a:latin typeface="Times New Roman" pitchFamily="18" charset="0"/>
              </a:defRPr>
            </a:lvl1pPr>
            <a:lvl2pPr marL="742950" indent="-285750" eaLnBrk="0" hangingPunct="0">
              <a:defRPr kumimoji="1" sz="2400">
                <a:solidFill>
                  <a:schemeClr val="tx1"/>
                </a:solidFill>
                <a:latin typeface="Times New Roman" pitchFamily="18" charset="0"/>
              </a:defRPr>
            </a:lvl2pPr>
            <a:lvl3pPr marL="1143000" indent="-228600" eaLnBrk="0" hangingPunct="0">
              <a:defRPr kumimoji="1" sz="2400">
                <a:solidFill>
                  <a:schemeClr val="tx1"/>
                </a:solidFill>
                <a:latin typeface="Times New Roman" pitchFamily="18" charset="0"/>
              </a:defRPr>
            </a:lvl3pPr>
            <a:lvl4pPr marL="1600200" indent="-228600" eaLnBrk="0" hangingPunct="0">
              <a:defRPr kumimoji="1" sz="2400">
                <a:solidFill>
                  <a:schemeClr val="tx1"/>
                </a:solidFill>
                <a:latin typeface="Times New Roman" pitchFamily="18" charset="0"/>
              </a:defRPr>
            </a:lvl4pPr>
            <a:lvl5pPr marL="2057400" indent="-228600" eaLnBrk="0" hangingPunct="0">
              <a:defRPr kumimoji="1" sz="2400">
                <a:solidFill>
                  <a:schemeClr val="tx1"/>
                </a:solidFill>
                <a:latin typeface="Times New Roman" pitchFamily="18" charset="0"/>
              </a:defRPr>
            </a:lvl5pPr>
            <a:lvl6pPr marL="2514600" indent="-228600" eaLnBrk="0" fontAlgn="base" hangingPunct="0">
              <a:spcBef>
                <a:spcPct val="0"/>
              </a:spcBef>
              <a:spcAft>
                <a:spcPct val="0"/>
              </a:spcAft>
              <a:defRPr kumimoji="1" sz="2400">
                <a:solidFill>
                  <a:schemeClr val="tx1"/>
                </a:solidFill>
                <a:latin typeface="Times New Roman" pitchFamily="18" charset="0"/>
              </a:defRPr>
            </a:lvl6pPr>
            <a:lvl7pPr marL="2971800" indent="-228600" eaLnBrk="0" fontAlgn="base" hangingPunct="0">
              <a:spcBef>
                <a:spcPct val="0"/>
              </a:spcBef>
              <a:spcAft>
                <a:spcPct val="0"/>
              </a:spcAft>
              <a:defRPr kumimoji="1" sz="2400">
                <a:solidFill>
                  <a:schemeClr val="tx1"/>
                </a:solidFill>
                <a:latin typeface="Times New Roman" pitchFamily="18" charset="0"/>
              </a:defRPr>
            </a:lvl7pPr>
            <a:lvl8pPr marL="3429000" indent="-228600" eaLnBrk="0" fontAlgn="base" hangingPunct="0">
              <a:spcBef>
                <a:spcPct val="0"/>
              </a:spcBef>
              <a:spcAft>
                <a:spcPct val="0"/>
              </a:spcAft>
              <a:defRPr kumimoji="1" sz="2400">
                <a:solidFill>
                  <a:schemeClr val="tx1"/>
                </a:solidFill>
                <a:latin typeface="Times New Roman" pitchFamily="18" charset="0"/>
              </a:defRPr>
            </a:lvl8pPr>
            <a:lvl9pPr marL="3886200" indent="-228600" eaLnBrk="0" fontAlgn="base" hangingPunct="0">
              <a:spcBef>
                <a:spcPct val="0"/>
              </a:spcBef>
              <a:spcAft>
                <a:spcPct val="0"/>
              </a:spcAft>
              <a:defRPr kumimoji="1" sz="2400">
                <a:solidFill>
                  <a:schemeClr val="tx1"/>
                </a:solidFill>
                <a:latin typeface="Times New Roman" pitchFamily="18" charset="0"/>
              </a:defRPr>
            </a:lvl9pPr>
          </a:lstStyle>
          <a:p>
            <a:pPr eaLnBrk="1" hangingPunct="1">
              <a:spcBef>
                <a:spcPct val="50000"/>
              </a:spcBef>
            </a:pPr>
            <a:r>
              <a:rPr lang="fr-FR" altLang="fr-FR"/>
              <a:t>Avant de commencer un travail, il convient de :</a:t>
            </a:r>
          </a:p>
        </p:txBody>
      </p:sp>
      <p:sp>
        <p:nvSpPr>
          <p:cNvPr id="111630" name="Rectangle 1038"/>
          <p:cNvSpPr>
            <a:spLocks noChangeArrowheads="1"/>
          </p:cNvSpPr>
          <p:nvPr/>
        </p:nvSpPr>
        <p:spPr bwMode="auto">
          <a:xfrm>
            <a:off x="358775" y="1905000"/>
            <a:ext cx="38100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82562" tIns="46038" rIns="182562" bIns="46038"/>
          <a:lstStyle>
            <a:lvl1pPr marL="342900" indent="-342900" eaLnBrk="0" hangingPunct="0">
              <a:defRPr kumimoji="1" sz="2400">
                <a:solidFill>
                  <a:schemeClr val="tx1"/>
                </a:solidFill>
                <a:latin typeface="Times New Roman" pitchFamily="18" charset="0"/>
              </a:defRPr>
            </a:lvl1pPr>
            <a:lvl2pPr marL="742950" indent="-285750" eaLnBrk="0" hangingPunct="0">
              <a:defRPr kumimoji="1" sz="2400">
                <a:solidFill>
                  <a:schemeClr val="tx1"/>
                </a:solidFill>
                <a:latin typeface="Times New Roman" pitchFamily="18" charset="0"/>
              </a:defRPr>
            </a:lvl2pPr>
            <a:lvl3pPr marL="1143000" indent="-228600" eaLnBrk="0" hangingPunct="0">
              <a:defRPr kumimoji="1" sz="2400">
                <a:solidFill>
                  <a:schemeClr val="tx1"/>
                </a:solidFill>
                <a:latin typeface="Times New Roman" pitchFamily="18" charset="0"/>
              </a:defRPr>
            </a:lvl3pPr>
            <a:lvl4pPr marL="1600200" indent="-228600" eaLnBrk="0" hangingPunct="0">
              <a:defRPr kumimoji="1" sz="2400">
                <a:solidFill>
                  <a:schemeClr val="tx1"/>
                </a:solidFill>
                <a:latin typeface="Times New Roman" pitchFamily="18" charset="0"/>
              </a:defRPr>
            </a:lvl4pPr>
            <a:lvl5pPr marL="2057400" indent="-228600" eaLnBrk="0" hangingPunct="0">
              <a:defRPr kumimoji="1" sz="2400">
                <a:solidFill>
                  <a:schemeClr val="tx1"/>
                </a:solidFill>
                <a:latin typeface="Times New Roman" pitchFamily="18" charset="0"/>
              </a:defRPr>
            </a:lvl5pPr>
            <a:lvl6pPr marL="2514600" indent="-228600" eaLnBrk="0" fontAlgn="base" hangingPunct="0">
              <a:spcBef>
                <a:spcPct val="0"/>
              </a:spcBef>
              <a:spcAft>
                <a:spcPct val="0"/>
              </a:spcAft>
              <a:defRPr kumimoji="1" sz="2400">
                <a:solidFill>
                  <a:schemeClr val="tx1"/>
                </a:solidFill>
                <a:latin typeface="Times New Roman" pitchFamily="18" charset="0"/>
              </a:defRPr>
            </a:lvl6pPr>
            <a:lvl7pPr marL="2971800" indent="-228600" eaLnBrk="0" fontAlgn="base" hangingPunct="0">
              <a:spcBef>
                <a:spcPct val="0"/>
              </a:spcBef>
              <a:spcAft>
                <a:spcPct val="0"/>
              </a:spcAft>
              <a:defRPr kumimoji="1" sz="2400">
                <a:solidFill>
                  <a:schemeClr val="tx1"/>
                </a:solidFill>
                <a:latin typeface="Times New Roman" pitchFamily="18" charset="0"/>
              </a:defRPr>
            </a:lvl7pPr>
            <a:lvl8pPr marL="3429000" indent="-228600" eaLnBrk="0" fontAlgn="base" hangingPunct="0">
              <a:spcBef>
                <a:spcPct val="0"/>
              </a:spcBef>
              <a:spcAft>
                <a:spcPct val="0"/>
              </a:spcAft>
              <a:defRPr kumimoji="1" sz="2400">
                <a:solidFill>
                  <a:schemeClr val="tx1"/>
                </a:solidFill>
                <a:latin typeface="Times New Roman" pitchFamily="18" charset="0"/>
              </a:defRPr>
            </a:lvl8pPr>
            <a:lvl9pPr marL="3886200" indent="-228600" eaLnBrk="0" fontAlgn="base" hangingPunct="0">
              <a:spcBef>
                <a:spcPct val="0"/>
              </a:spcBef>
              <a:spcAft>
                <a:spcPct val="0"/>
              </a:spcAft>
              <a:defRPr kumimoji="1" sz="2400">
                <a:solidFill>
                  <a:schemeClr val="tx1"/>
                </a:solidFill>
                <a:latin typeface="Times New Roman" pitchFamily="18" charset="0"/>
              </a:defRPr>
            </a:lvl9pPr>
          </a:lstStyle>
          <a:p>
            <a:pPr eaLnBrk="1" hangingPunct="1">
              <a:lnSpc>
                <a:spcPct val="90000"/>
              </a:lnSpc>
              <a:spcBef>
                <a:spcPct val="20000"/>
              </a:spcBef>
              <a:buClr>
                <a:schemeClr val="tx2"/>
              </a:buClr>
              <a:buSzPct val="75000"/>
              <a:buFont typeface="Wingdings" pitchFamily="2" charset="2"/>
              <a:buChar char="l"/>
            </a:pPr>
            <a:r>
              <a:rPr kumimoji="0" lang="fr-FR" altLang="fr-FR" sz="2800"/>
              <a:t>Choisir le meilleur profil</a:t>
            </a:r>
          </a:p>
        </p:txBody>
      </p:sp>
      <p:sp>
        <p:nvSpPr>
          <p:cNvPr id="111631" name="Rectangle 1039"/>
          <p:cNvSpPr>
            <a:spLocks noChangeArrowheads="1"/>
          </p:cNvSpPr>
          <p:nvPr/>
        </p:nvSpPr>
        <p:spPr bwMode="auto">
          <a:xfrm>
            <a:off x="358775" y="3048000"/>
            <a:ext cx="38100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82562" tIns="46038" rIns="182562" bIns="46038"/>
          <a:lstStyle>
            <a:lvl1pPr marL="342900" indent="-342900" eaLnBrk="0" hangingPunct="0">
              <a:defRPr kumimoji="1" sz="2400">
                <a:solidFill>
                  <a:schemeClr val="tx1"/>
                </a:solidFill>
                <a:latin typeface="Times New Roman" pitchFamily="18" charset="0"/>
              </a:defRPr>
            </a:lvl1pPr>
            <a:lvl2pPr marL="742950" indent="-285750" eaLnBrk="0" hangingPunct="0">
              <a:defRPr kumimoji="1" sz="2400">
                <a:solidFill>
                  <a:schemeClr val="tx1"/>
                </a:solidFill>
                <a:latin typeface="Times New Roman" pitchFamily="18" charset="0"/>
              </a:defRPr>
            </a:lvl2pPr>
            <a:lvl3pPr marL="1143000" indent="-228600" eaLnBrk="0" hangingPunct="0">
              <a:defRPr kumimoji="1" sz="2400">
                <a:solidFill>
                  <a:schemeClr val="tx1"/>
                </a:solidFill>
                <a:latin typeface="Times New Roman" pitchFamily="18" charset="0"/>
              </a:defRPr>
            </a:lvl3pPr>
            <a:lvl4pPr marL="1600200" indent="-228600" eaLnBrk="0" hangingPunct="0">
              <a:defRPr kumimoji="1" sz="2400">
                <a:solidFill>
                  <a:schemeClr val="tx1"/>
                </a:solidFill>
                <a:latin typeface="Times New Roman" pitchFamily="18" charset="0"/>
              </a:defRPr>
            </a:lvl4pPr>
            <a:lvl5pPr marL="2057400" indent="-228600" eaLnBrk="0" hangingPunct="0">
              <a:defRPr kumimoji="1" sz="2400">
                <a:solidFill>
                  <a:schemeClr val="tx1"/>
                </a:solidFill>
                <a:latin typeface="Times New Roman" pitchFamily="18" charset="0"/>
              </a:defRPr>
            </a:lvl5pPr>
            <a:lvl6pPr marL="2514600" indent="-228600" eaLnBrk="0" fontAlgn="base" hangingPunct="0">
              <a:spcBef>
                <a:spcPct val="0"/>
              </a:spcBef>
              <a:spcAft>
                <a:spcPct val="0"/>
              </a:spcAft>
              <a:defRPr kumimoji="1" sz="2400">
                <a:solidFill>
                  <a:schemeClr val="tx1"/>
                </a:solidFill>
                <a:latin typeface="Times New Roman" pitchFamily="18" charset="0"/>
              </a:defRPr>
            </a:lvl6pPr>
            <a:lvl7pPr marL="2971800" indent="-228600" eaLnBrk="0" fontAlgn="base" hangingPunct="0">
              <a:spcBef>
                <a:spcPct val="0"/>
              </a:spcBef>
              <a:spcAft>
                <a:spcPct val="0"/>
              </a:spcAft>
              <a:defRPr kumimoji="1" sz="2400">
                <a:solidFill>
                  <a:schemeClr val="tx1"/>
                </a:solidFill>
                <a:latin typeface="Times New Roman" pitchFamily="18" charset="0"/>
              </a:defRPr>
            </a:lvl7pPr>
            <a:lvl8pPr marL="3429000" indent="-228600" eaLnBrk="0" fontAlgn="base" hangingPunct="0">
              <a:spcBef>
                <a:spcPct val="0"/>
              </a:spcBef>
              <a:spcAft>
                <a:spcPct val="0"/>
              </a:spcAft>
              <a:defRPr kumimoji="1" sz="2400">
                <a:solidFill>
                  <a:schemeClr val="tx1"/>
                </a:solidFill>
                <a:latin typeface="Times New Roman" pitchFamily="18" charset="0"/>
              </a:defRPr>
            </a:lvl8pPr>
            <a:lvl9pPr marL="3886200" indent="-228600" eaLnBrk="0" fontAlgn="base" hangingPunct="0">
              <a:spcBef>
                <a:spcPct val="0"/>
              </a:spcBef>
              <a:spcAft>
                <a:spcPct val="0"/>
              </a:spcAft>
              <a:defRPr kumimoji="1" sz="2400">
                <a:solidFill>
                  <a:schemeClr val="tx1"/>
                </a:solidFill>
                <a:latin typeface="Times New Roman" pitchFamily="18" charset="0"/>
              </a:defRPr>
            </a:lvl9pPr>
          </a:lstStyle>
          <a:p>
            <a:pPr eaLnBrk="1" hangingPunct="1">
              <a:lnSpc>
                <a:spcPct val="90000"/>
              </a:lnSpc>
              <a:spcBef>
                <a:spcPct val="20000"/>
              </a:spcBef>
              <a:buClr>
                <a:schemeClr val="tx2"/>
              </a:buClr>
              <a:buSzPct val="75000"/>
              <a:buFont typeface="Wingdings" pitchFamily="2" charset="2"/>
              <a:buChar char="l"/>
            </a:pPr>
            <a:r>
              <a:rPr kumimoji="0" lang="fr-FR" altLang="fr-FR" sz="2800"/>
              <a:t>Choisir le plan d’esquisse</a:t>
            </a:r>
          </a:p>
        </p:txBody>
      </p:sp>
      <p:sp>
        <p:nvSpPr>
          <p:cNvPr id="111632" name="Rectangle 1040"/>
          <p:cNvSpPr>
            <a:spLocks noChangeArrowheads="1"/>
          </p:cNvSpPr>
          <p:nvPr/>
        </p:nvSpPr>
        <p:spPr bwMode="auto">
          <a:xfrm>
            <a:off x="358775" y="4419600"/>
            <a:ext cx="38100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82562" tIns="46038" rIns="182562" bIns="46038"/>
          <a:lstStyle>
            <a:lvl1pPr marL="342900" indent="-342900" eaLnBrk="0" hangingPunct="0">
              <a:defRPr kumimoji="1" sz="2400">
                <a:solidFill>
                  <a:schemeClr val="tx1"/>
                </a:solidFill>
                <a:latin typeface="Times New Roman" pitchFamily="18" charset="0"/>
              </a:defRPr>
            </a:lvl1pPr>
            <a:lvl2pPr marL="742950" indent="-285750" eaLnBrk="0" hangingPunct="0">
              <a:defRPr kumimoji="1" sz="2400">
                <a:solidFill>
                  <a:schemeClr val="tx1"/>
                </a:solidFill>
                <a:latin typeface="Times New Roman" pitchFamily="18" charset="0"/>
              </a:defRPr>
            </a:lvl2pPr>
            <a:lvl3pPr marL="1143000" indent="-228600" eaLnBrk="0" hangingPunct="0">
              <a:defRPr kumimoji="1" sz="2400">
                <a:solidFill>
                  <a:schemeClr val="tx1"/>
                </a:solidFill>
                <a:latin typeface="Times New Roman" pitchFamily="18" charset="0"/>
              </a:defRPr>
            </a:lvl3pPr>
            <a:lvl4pPr marL="1600200" indent="-228600" eaLnBrk="0" hangingPunct="0">
              <a:defRPr kumimoji="1" sz="2400">
                <a:solidFill>
                  <a:schemeClr val="tx1"/>
                </a:solidFill>
                <a:latin typeface="Times New Roman" pitchFamily="18" charset="0"/>
              </a:defRPr>
            </a:lvl4pPr>
            <a:lvl5pPr marL="2057400" indent="-228600" eaLnBrk="0" hangingPunct="0">
              <a:defRPr kumimoji="1" sz="2400">
                <a:solidFill>
                  <a:schemeClr val="tx1"/>
                </a:solidFill>
                <a:latin typeface="Times New Roman" pitchFamily="18" charset="0"/>
              </a:defRPr>
            </a:lvl5pPr>
            <a:lvl6pPr marL="2514600" indent="-228600" eaLnBrk="0" fontAlgn="base" hangingPunct="0">
              <a:spcBef>
                <a:spcPct val="0"/>
              </a:spcBef>
              <a:spcAft>
                <a:spcPct val="0"/>
              </a:spcAft>
              <a:defRPr kumimoji="1" sz="2400">
                <a:solidFill>
                  <a:schemeClr val="tx1"/>
                </a:solidFill>
                <a:latin typeface="Times New Roman" pitchFamily="18" charset="0"/>
              </a:defRPr>
            </a:lvl6pPr>
            <a:lvl7pPr marL="2971800" indent="-228600" eaLnBrk="0" fontAlgn="base" hangingPunct="0">
              <a:spcBef>
                <a:spcPct val="0"/>
              </a:spcBef>
              <a:spcAft>
                <a:spcPct val="0"/>
              </a:spcAft>
              <a:defRPr kumimoji="1" sz="2400">
                <a:solidFill>
                  <a:schemeClr val="tx1"/>
                </a:solidFill>
                <a:latin typeface="Times New Roman" pitchFamily="18" charset="0"/>
              </a:defRPr>
            </a:lvl7pPr>
            <a:lvl8pPr marL="3429000" indent="-228600" eaLnBrk="0" fontAlgn="base" hangingPunct="0">
              <a:spcBef>
                <a:spcPct val="0"/>
              </a:spcBef>
              <a:spcAft>
                <a:spcPct val="0"/>
              </a:spcAft>
              <a:defRPr kumimoji="1" sz="2400">
                <a:solidFill>
                  <a:schemeClr val="tx1"/>
                </a:solidFill>
                <a:latin typeface="Times New Roman" pitchFamily="18" charset="0"/>
              </a:defRPr>
            </a:lvl8pPr>
            <a:lvl9pPr marL="3886200" indent="-228600" eaLnBrk="0" fontAlgn="base" hangingPunct="0">
              <a:spcBef>
                <a:spcPct val="0"/>
              </a:spcBef>
              <a:spcAft>
                <a:spcPct val="0"/>
              </a:spcAft>
              <a:defRPr kumimoji="1" sz="2400">
                <a:solidFill>
                  <a:schemeClr val="tx1"/>
                </a:solidFill>
                <a:latin typeface="Times New Roman" pitchFamily="18" charset="0"/>
              </a:defRPr>
            </a:lvl9pPr>
          </a:lstStyle>
          <a:p>
            <a:pPr eaLnBrk="1" hangingPunct="1">
              <a:lnSpc>
                <a:spcPct val="90000"/>
              </a:lnSpc>
              <a:spcBef>
                <a:spcPct val="20000"/>
              </a:spcBef>
              <a:buClr>
                <a:schemeClr val="tx2"/>
              </a:buClr>
              <a:buSzPct val="75000"/>
              <a:buFont typeface="Wingdings" pitchFamily="2" charset="2"/>
              <a:buChar char="l"/>
            </a:pPr>
            <a:r>
              <a:rPr kumimoji="0" lang="fr-FR" altLang="fr-FR" sz="2800"/>
              <a:t>Connaître l’intention de conception</a:t>
            </a:r>
          </a:p>
        </p:txBody>
      </p:sp>
    </p:spTree>
  </p:cSld>
  <p:clrMapOvr>
    <a:masterClrMapping/>
  </p:clrMapOvr>
  <p:transition>
    <p:checke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11630"/>
                                        </p:tgtEl>
                                        <p:attrNameLst>
                                          <p:attrName>style.visibility</p:attrName>
                                        </p:attrNameLst>
                                      </p:cBhvr>
                                      <p:to>
                                        <p:strVal val="visible"/>
                                      </p:to>
                                    </p:set>
                                    <p:anim calcmode="lin" valueType="num">
                                      <p:cBhvr additive="base">
                                        <p:cTn id="7" dur="500" fill="hold"/>
                                        <p:tgtEl>
                                          <p:spTgt spid="111630"/>
                                        </p:tgtEl>
                                        <p:attrNameLst>
                                          <p:attrName>ppt_x</p:attrName>
                                        </p:attrNameLst>
                                      </p:cBhvr>
                                      <p:tavLst>
                                        <p:tav tm="0">
                                          <p:val>
                                            <p:strVal val="0-#ppt_w/2"/>
                                          </p:val>
                                        </p:tav>
                                        <p:tav tm="100000">
                                          <p:val>
                                            <p:strVal val="#ppt_x"/>
                                          </p:val>
                                        </p:tav>
                                      </p:tavLst>
                                    </p:anim>
                                    <p:anim calcmode="lin" valueType="num">
                                      <p:cBhvr additive="base">
                                        <p:cTn id="8" dur="500" fill="hold"/>
                                        <p:tgtEl>
                                          <p:spTgt spid="111630"/>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111631"/>
                                        </p:tgtEl>
                                        <p:attrNameLst>
                                          <p:attrName>style.visibility</p:attrName>
                                        </p:attrNameLst>
                                      </p:cBhvr>
                                      <p:to>
                                        <p:strVal val="visible"/>
                                      </p:to>
                                    </p:set>
                                    <p:anim calcmode="lin" valueType="num">
                                      <p:cBhvr additive="base">
                                        <p:cTn id="13" dur="500" fill="hold"/>
                                        <p:tgtEl>
                                          <p:spTgt spid="111631"/>
                                        </p:tgtEl>
                                        <p:attrNameLst>
                                          <p:attrName>ppt_x</p:attrName>
                                        </p:attrNameLst>
                                      </p:cBhvr>
                                      <p:tavLst>
                                        <p:tav tm="0">
                                          <p:val>
                                            <p:strVal val="0-#ppt_w/2"/>
                                          </p:val>
                                        </p:tav>
                                        <p:tav tm="100000">
                                          <p:val>
                                            <p:strVal val="#ppt_x"/>
                                          </p:val>
                                        </p:tav>
                                      </p:tavLst>
                                    </p:anim>
                                    <p:anim calcmode="lin" valueType="num">
                                      <p:cBhvr additive="base">
                                        <p:cTn id="14" dur="500" fill="hold"/>
                                        <p:tgtEl>
                                          <p:spTgt spid="111631"/>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111632"/>
                                        </p:tgtEl>
                                        <p:attrNameLst>
                                          <p:attrName>style.visibility</p:attrName>
                                        </p:attrNameLst>
                                      </p:cBhvr>
                                      <p:to>
                                        <p:strVal val="visible"/>
                                      </p:to>
                                    </p:set>
                                    <p:anim calcmode="lin" valueType="num">
                                      <p:cBhvr additive="base">
                                        <p:cTn id="19" dur="500" fill="hold"/>
                                        <p:tgtEl>
                                          <p:spTgt spid="111632"/>
                                        </p:tgtEl>
                                        <p:attrNameLst>
                                          <p:attrName>ppt_x</p:attrName>
                                        </p:attrNameLst>
                                      </p:cBhvr>
                                      <p:tavLst>
                                        <p:tav tm="0">
                                          <p:val>
                                            <p:strVal val="0-#ppt_w/2"/>
                                          </p:val>
                                        </p:tav>
                                        <p:tav tm="100000">
                                          <p:val>
                                            <p:strVal val="#ppt_x"/>
                                          </p:val>
                                        </p:tav>
                                      </p:tavLst>
                                    </p:anim>
                                    <p:anim calcmode="lin" valueType="num">
                                      <p:cBhvr additive="base">
                                        <p:cTn id="20" dur="500" fill="hold"/>
                                        <p:tgtEl>
                                          <p:spTgt spid="11163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1630" grpId="0" autoUpdateAnimBg="0"/>
      <p:bldP spid="111631" grpId="0" autoUpdateAnimBg="0"/>
      <p:bldP spid="111632" grpId="0" autoUpdateAnimBg="0"/>
    </p:bldLst>
  </p:timing>
</p:sld>
</file>

<file path=ppt/slides/slide4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7346" name="Picture 3" descr="C:\Mes Documents\formationsw\form31.t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8200" y="1295400"/>
            <a:ext cx="3451225" cy="2397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7347" name="Picture 4" descr="C:\Mes Documents\formationsw\form32.t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53000" y="1447800"/>
            <a:ext cx="3390900" cy="2154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7525" name="Picture 5" descr="C:\Mes Documents\formationsw\form33.tif"/>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15000" y="3962400"/>
            <a:ext cx="2749550" cy="2154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7349" name="Text Box 6"/>
          <p:cNvSpPr txBox="1">
            <a:spLocks noChangeArrowheads="1"/>
          </p:cNvSpPr>
          <p:nvPr/>
        </p:nvSpPr>
        <p:spPr bwMode="auto">
          <a:xfrm>
            <a:off x="609600" y="4267200"/>
            <a:ext cx="4648200" cy="2014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kumimoji="1" sz="2400">
                <a:solidFill>
                  <a:schemeClr val="tx1"/>
                </a:solidFill>
                <a:latin typeface="Times New Roman" pitchFamily="18" charset="0"/>
              </a:defRPr>
            </a:lvl1pPr>
            <a:lvl2pPr marL="742950" indent="-285750" eaLnBrk="0" hangingPunct="0">
              <a:defRPr kumimoji="1" sz="2400">
                <a:solidFill>
                  <a:schemeClr val="tx1"/>
                </a:solidFill>
                <a:latin typeface="Times New Roman" pitchFamily="18" charset="0"/>
              </a:defRPr>
            </a:lvl2pPr>
            <a:lvl3pPr marL="1143000" indent="-228600" eaLnBrk="0" hangingPunct="0">
              <a:defRPr kumimoji="1" sz="2400">
                <a:solidFill>
                  <a:schemeClr val="tx1"/>
                </a:solidFill>
                <a:latin typeface="Times New Roman" pitchFamily="18" charset="0"/>
              </a:defRPr>
            </a:lvl3pPr>
            <a:lvl4pPr marL="1600200" indent="-228600" eaLnBrk="0" hangingPunct="0">
              <a:defRPr kumimoji="1" sz="2400">
                <a:solidFill>
                  <a:schemeClr val="tx1"/>
                </a:solidFill>
                <a:latin typeface="Times New Roman" pitchFamily="18" charset="0"/>
              </a:defRPr>
            </a:lvl4pPr>
            <a:lvl5pPr marL="2057400" indent="-228600" eaLnBrk="0" hangingPunct="0">
              <a:defRPr kumimoji="1" sz="2400">
                <a:solidFill>
                  <a:schemeClr val="tx1"/>
                </a:solidFill>
                <a:latin typeface="Times New Roman" pitchFamily="18" charset="0"/>
              </a:defRPr>
            </a:lvl5pPr>
            <a:lvl6pPr marL="2514600" indent="-228600" eaLnBrk="0" fontAlgn="base" hangingPunct="0">
              <a:spcBef>
                <a:spcPct val="0"/>
              </a:spcBef>
              <a:spcAft>
                <a:spcPct val="0"/>
              </a:spcAft>
              <a:defRPr kumimoji="1" sz="2400">
                <a:solidFill>
                  <a:schemeClr val="tx1"/>
                </a:solidFill>
                <a:latin typeface="Times New Roman" pitchFamily="18" charset="0"/>
              </a:defRPr>
            </a:lvl6pPr>
            <a:lvl7pPr marL="2971800" indent="-228600" eaLnBrk="0" fontAlgn="base" hangingPunct="0">
              <a:spcBef>
                <a:spcPct val="0"/>
              </a:spcBef>
              <a:spcAft>
                <a:spcPct val="0"/>
              </a:spcAft>
              <a:defRPr kumimoji="1" sz="2400">
                <a:solidFill>
                  <a:schemeClr val="tx1"/>
                </a:solidFill>
                <a:latin typeface="Times New Roman" pitchFamily="18" charset="0"/>
              </a:defRPr>
            </a:lvl7pPr>
            <a:lvl8pPr marL="3429000" indent="-228600" eaLnBrk="0" fontAlgn="base" hangingPunct="0">
              <a:spcBef>
                <a:spcPct val="0"/>
              </a:spcBef>
              <a:spcAft>
                <a:spcPct val="0"/>
              </a:spcAft>
              <a:defRPr kumimoji="1" sz="2400">
                <a:solidFill>
                  <a:schemeClr val="tx1"/>
                </a:solidFill>
                <a:latin typeface="Times New Roman" pitchFamily="18" charset="0"/>
              </a:defRPr>
            </a:lvl8pPr>
            <a:lvl9pPr marL="3886200" indent="-228600" eaLnBrk="0" fontAlgn="base" hangingPunct="0">
              <a:spcBef>
                <a:spcPct val="0"/>
              </a:spcBef>
              <a:spcAft>
                <a:spcPct val="0"/>
              </a:spcAft>
              <a:defRPr kumimoji="1" sz="2400">
                <a:solidFill>
                  <a:schemeClr val="tx1"/>
                </a:solidFill>
                <a:latin typeface="Times New Roman" pitchFamily="18" charset="0"/>
              </a:defRPr>
            </a:lvl9pPr>
          </a:lstStyle>
          <a:p>
            <a:pPr eaLnBrk="1" hangingPunct="1">
              <a:spcBef>
                <a:spcPct val="50000"/>
              </a:spcBef>
            </a:pPr>
            <a:r>
              <a:rPr lang="fr-FR" altLang="fr-FR" sz="2800"/>
              <a:t>Fonction enlèvement de matière 2</a:t>
            </a:r>
          </a:p>
          <a:p>
            <a:pPr eaLnBrk="1" hangingPunct="1">
              <a:spcBef>
                <a:spcPct val="50000"/>
              </a:spcBef>
            </a:pPr>
            <a:r>
              <a:rPr lang="fr-FR" altLang="fr-FR" sz="2800"/>
              <a:t>Utilisation de symétrie au niveau de l’esquisse</a:t>
            </a:r>
          </a:p>
        </p:txBody>
      </p:sp>
      <p:sp>
        <p:nvSpPr>
          <p:cNvPr id="107527" name="Rectangle 7"/>
          <p:cNvSpPr>
            <a:spLocks noChangeArrowheads="1"/>
          </p:cNvSpPr>
          <p:nvPr/>
        </p:nvSpPr>
        <p:spPr bwMode="auto">
          <a:xfrm>
            <a:off x="0" y="0"/>
            <a:ext cx="587375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defRPr/>
            </a:pPr>
            <a:r>
              <a:rPr kumimoji="0" lang="fr-FR" sz="3600">
                <a:solidFill>
                  <a:schemeClr val="tx2"/>
                </a:solidFill>
                <a:effectLst>
                  <a:outerShdw blurRad="38100" dist="38100" dir="2700000" algn="tl">
                    <a:srgbClr val="C0C0C0"/>
                  </a:outerShdw>
                </a:effectLst>
                <a:latin typeface="Arial" charset="0"/>
              </a:rPr>
              <a:t>Exemple: taches principales</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107525"/>
                                        </p:tgtEl>
                                        <p:attrNameLst>
                                          <p:attrName>style.visibility</p:attrName>
                                        </p:attrNameLst>
                                      </p:cBhvr>
                                      <p:to>
                                        <p:strVal val="visible"/>
                                      </p:to>
                                    </p:set>
                                    <p:animEffect transition="in" filter="box(out)">
                                      <p:cBhvr>
                                        <p:cTn id="7" dur="500"/>
                                        <p:tgtEl>
                                          <p:spTgt spid="1075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5864" name="Text Box 24"/>
          <p:cNvSpPr txBox="1">
            <a:spLocks noChangeArrowheads="1"/>
          </p:cNvSpPr>
          <p:nvPr/>
        </p:nvSpPr>
        <p:spPr bwMode="auto">
          <a:xfrm>
            <a:off x="609600" y="1428750"/>
            <a:ext cx="3414713" cy="274638"/>
          </a:xfrm>
          <a:prstGeom prst="rect">
            <a:avLst/>
          </a:prstGeom>
          <a:solidFill>
            <a:srgbClr val="FFFFFF"/>
          </a:solidFill>
          <a:ln w="9525">
            <a:solidFill>
              <a:srgbClr val="000000"/>
            </a:solidFill>
            <a:miter lim="800000"/>
            <a:headEnd/>
            <a:tailEnd/>
          </a:ln>
        </p:spPr>
        <p:txBody>
          <a:bodyPr/>
          <a:lstStyle>
            <a:lvl1pPr eaLnBrk="0" hangingPunct="0">
              <a:defRPr kumimoji="1" sz="2400">
                <a:solidFill>
                  <a:schemeClr val="tx1"/>
                </a:solidFill>
                <a:latin typeface="Times New Roman" pitchFamily="18" charset="0"/>
              </a:defRPr>
            </a:lvl1pPr>
            <a:lvl2pPr marL="742950" indent="-285750" eaLnBrk="0" hangingPunct="0">
              <a:defRPr kumimoji="1" sz="2400">
                <a:solidFill>
                  <a:schemeClr val="tx1"/>
                </a:solidFill>
                <a:latin typeface="Times New Roman" pitchFamily="18" charset="0"/>
              </a:defRPr>
            </a:lvl2pPr>
            <a:lvl3pPr marL="1143000" indent="-228600" eaLnBrk="0" hangingPunct="0">
              <a:defRPr kumimoji="1" sz="2400">
                <a:solidFill>
                  <a:schemeClr val="tx1"/>
                </a:solidFill>
                <a:latin typeface="Times New Roman" pitchFamily="18" charset="0"/>
              </a:defRPr>
            </a:lvl3pPr>
            <a:lvl4pPr marL="1600200" indent="-228600" eaLnBrk="0" hangingPunct="0">
              <a:defRPr kumimoji="1" sz="2400">
                <a:solidFill>
                  <a:schemeClr val="tx1"/>
                </a:solidFill>
                <a:latin typeface="Times New Roman" pitchFamily="18" charset="0"/>
              </a:defRPr>
            </a:lvl4pPr>
            <a:lvl5pPr marL="2057400" indent="-228600" eaLnBrk="0" hangingPunct="0">
              <a:defRPr kumimoji="1" sz="2400">
                <a:solidFill>
                  <a:schemeClr val="tx1"/>
                </a:solidFill>
                <a:latin typeface="Times New Roman" pitchFamily="18" charset="0"/>
              </a:defRPr>
            </a:lvl5pPr>
            <a:lvl6pPr marL="2514600" indent="-228600" eaLnBrk="0" fontAlgn="base" hangingPunct="0">
              <a:spcBef>
                <a:spcPct val="0"/>
              </a:spcBef>
              <a:spcAft>
                <a:spcPct val="0"/>
              </a:spcAft>
              <a:defRPr kumimoji="1" sz="2400">
                <a:solidFill>
                  <a:schemeClr val="tx1"/>
                </a:solidFill>
                <a:latin typeface="Times New Roman" pitchFamily="18" charset="0"/>
              </a:defRPr>
            </a:lvl6pPr>
            <a:lvl7pPr marL="2971800" indent="-228600" eaLnBrk="0" fontAlgn="base" hangingPunct="0">
              <a:spcBef>
                <a:spcPct val="0"/>
              </a:spcBef>
              <a:spcAft>
                <a:spcPct val="0"/>
              </a:spcAft>
              <a:defRPr kumimoji="1" sz="2400">
                <a:solidFill>
                  <a:schemeClr val="tx1"/>
                </a:solidFill>
                <a:latin typeface="Times New Roman" pitchFamily="18" charset="0"/>
              </a:defRPr>
            </a:lvl7pPr>
            <a:lvl8pPr marL="3429000" indent="-228600" eaLnBrk="0" fontAlgn="base" hangingPunct="0">
              <a:spcBef>
                <a:spcPct val="0"/>
              </a:spcBef>
              <a:spcAft>
                <a:spcPct val="0"/>
              </a:spcAft>
              <a:defRPr kumimoji="1" sz="2400">
                <a:solidFill>
                  <a:schemeClr val="tx1"/>
                </a:solidFill>
                <a:latin typeface="Times New Roman" pitchFamily="18" charset="0"/>
              </a:defRPr>
            </a:lvl8pPr>
            <a:lvl9pPr marL="3886200" indent="-228600" eaLnBrk="0" fontAlgn="base" hangingPunct="0">
              <a:spcBef>
                <a:spcPct val="0"/>
              </a:spcBef>
              <a:spcAft>
                <a:spcPct val="0"/>
              </a:spcAft>
              <a:defRPr kumimoji="1" sz="2400">
                <a:solidFill>
                  <a:schemeClr val="tx1"/>
                </a:solidFill>
                <a:latin typeface="Times New Roman" pitchFamily="18" charset="0"/>
              </a:defRPr>
            </a:lvl9pPr>
          </a:lstStyle>
          <a:p>
            <a:pPr algn="ctr"/>
            <a:r>
              <a:rPr kumimoji="0" lang="fr-FR" altLang="fr-FR" sz="1200">
                <a:latin typeface="Arial" charset="0"/>
              </a:rPr>
              <a:t>Création d'une fonction de base</a:t>
            </a:r>
          </a:p>
        </p:txBody>
      </p:sp>
      <p:sp>
        <p:nvSpPr>
          <p:cNvPr id="35865" name="Text Box 25"/>
          <p:cNvSpPr txBox="1">
            <a:spLocks noChangeArrowheads="1"/>
          </p:cNvSpPr>
          <p:nvPr/>
        </p:nvSpPr>
        <p:spPr bwMode="auto">
          <a:xfrm>
            <a:off x="4800600" y="1295400"/>
            <a:ext cx="3048000" cy="841375"/>
          </a:xfrm>
          <a:prstGeom prst="rect">
            <a:avLst/>
          </a:prstGeom>
          <a:solidFill>
            <a:srgbClr val="FFFFFF"/>
          </a:solidFill>
          <a:ln w="9525">
            <a:solidFill>
              <a:srgbClr val="000000"/>
            </a:solidFill>
            <a:miter lim="800000"/>
            <a:headEnd/>
            <a:tailEnd/>
          </a:ln>
        </p:spPr>
        <p:txBody>
          <a:bodyPr/>
          <a:lstStyle>
            <a:lvl1pPr eaLnBrk="0" hangingPunct="0">
              <a:defRPr kumimoji="1" sz="2400">
                <a:solidFill>
                  <a:schemeClr val="tx1"/>
                </a:solidFill>
                <a:latin typeface="Times New Roman" pitchFamily="18" charset="0"/>
              </a:defRPr>
            </a:lvl1pPr>
            <a:lvl2pPr marL="742950" indent="-285750" eaLnBrk="0" hangingPunct="0">
              <a:defRPr kumimoji="1" sz="2400">
                <a:solidFill>
                  <a:schemeClr val="tx1"/>
                </a:solidFill>
                <a:latin typeface="Times New Roman" pitchFamily="18" charset="0"/>
              </a:defRPr>
            </a:lvl2pPr>
            <a:lvl3pPr marL="1143000" indent="-228600" eaLnBrk="0" hangingPunct="0">
              <a:defRPr kumimoji="1" sz="2400">
                <a:solidFill>
                  <a:schemeClr val="tx1"/>
                </a:solidFill>
                <a:latin typeface="Times New Roman" pitchFamily="18" charset="0"/>
              </a:defRPr>
            </a:lvl3pPr>
            <a:lvl4pPr marL="1600200" indent="-228600" eaLnBrk="0" hangingPunct="0">
              <a:defRPr kumimoji="1" sz="2400">
                <a:solidFill>
                  <a:schemeClr val="tx1"/>
                </a:solidFill>
                <a:latin typeface="Times New Roman" pitchFamily="18" charset="0"/>
              </a:defRPr>
            </a:lvl4pPr>
            <a:lvl5pPr marL="2057400" indent="-228600" eaLnBrk="0" hangingPunct="0">
              <a:defRPr kumimoji="1" sz="2400">
                <a:solidFill>
                  <a:schemeClr val="tx1"/>
                </a:solidFill>
                <a:latin typeface="Times New Roman" pitchFamily="18" charset="0"/>
              </a:defRPr>
            </a:lvl5pPr>
            <a:lvl6pPr marL="2514600" indent="-228600" eaLnBrk="0" fontAlgn="base" hangingPunct="0">
              <a:spcBef>
                <a:spcPct val="0"/>
              </a:spcBef>
              <a:spcAft>
                <a:spcPct val="0"/>
              </a:spcAft>
              <a:defRPr kumimoji="1" sz="2400">
                <a:solidFill>
                  <a:schemeClr val="tx1"/>
                </a:solidFill>
                <a:latin typeface="Times New Roman" pitchFamily="18" charset="0"/>
              </a:defRPr>
            </a:lvl6pPr>
            <a:lvl7pPr marL="2971800" indent="-228600" eaLnBrk="0" fontAlgn="base" hangingPunct="0">
              <a:spcBef>
                <a:spcPct val="0"/>
              </a:spcBef>
              <a:spcAft>
                <a:spcPct val="0"/>
              </a:spcAft>
              <a:defRPr kumimoji="1" sz="2400">
                <a:solidFill>
                  <a:schemeClr val="tx1"/>
                </a:solidFill>
                <a:latin typeface="Times New Roman" pitchFamily="18" charset="0"/>
              </a:defRPr>
            </a:lvl7pPr>
            <a:lvl8pPr marL="3429000" indent="-228600" eaLnBrk="0" fontAlgn="base" hangingPunct="0">
              <a:spcBef>
                <a:spcPct val="0"/>
              </a:spcBef>
              <a:spcAft>
                <a:spcPct val="0"/>
              </a:spcAft>
              <a:defRPr kumimoji="1" sz="2400">
                <a:solidFill>
                  <a:schemeClr val="tx1"/>
                </a:solidFill>
                <a:latin typeface="Times New Roman" pitchFamily="18" charset="0"/>
              </a:defRPr>
            </a:lvl8pPr>
            <a:lvl9pPr marL="3886200" indent="-228600" eaLnBrk="0" fontAlgn="base" hangingPunct="0">
              <a:spcBef>
                <a:spcPct val="0"/>
              </a:spcBef>
              <a:spcAft>
                <a:spcPct val="0"/>
              </a:spcAft>
              <a:defRPr kumimoji="1" sz="2400">
                <a:solidFill>
                  <a:schemeClr val="tx1"/>
                </a:solidFill>
                <a:latin typeface="Times New Roman" pitchFamily="18" charset="0"/>
              </a:defRPr>
            </a:lvl9pPr>
          </a:lstStyle>
          <a:p>
            <a:r>
              <a:rPr kumimoji="0" lang="fr-FR" altLang="fr-FR" sz="1200">
                <a:latin typeface="Arial" charset="0"/>
              </a:rPr>
              <a:t>- Sélection d'un plan</a:t>
            </a:r>
          </a:p>
          <a:p>
            <a:r>
              <a:rPr kumimoji="0" lang="fr-FR" altLang="fr-FR" sz="1200">
                <a:latin typeface="Arial" charset="0"/>
              </a:rPr>
              <a:t>- création d'une esquisse</a:t>
            </a:r>
          </a:p>
          <a:p>
            <a:r>
              <a:rPr kumimoji="0" lang="fr-FR" altLang="fr-FR" sz="1200">
                <a:latin typeface="Arial" charset="0"/>
              </a:rPr>
              <a:t>- extrusion </a:t>
            </a:r>
          </a:p>
        </p:txBody>
      </p:sp>
      <p:sp>
        <p:nvSpPr>
          <p:cNvPr id="35866" name="Text Box 26"/>
          <p:cNvSpPr txBox="1">
            <a:spLocks noChangeArrowheads="1"/>
          </p:cNvSpPr>
          <p:nvPr/>
        </p:nvSpPr>
        <p:spPr bwMode="auto">
          <a:xfrm>
            <a:off x="609600" y="2389188"/>
            <a:ext cx="3414713" cy="274637"/>
          </a:xfrm>
          <a:prstGeom prst="rect">
            <a:avLst/>
          </a:prstGeom>
          <a:solidFill>
            <a:srgbClr val="FFFFFF"/>
          </a:solidFill>
          <a:ln w="9525">
            <a:solidFill>
              <a:srgbClr val="000000"/>
            </a:solidFill>
            <a:miter lim="800000"/>
            <a:headEnd/>
            <a:tailEnd/>
          </a:ln>
        </p:spPr>
        <p:txBody>
          <a:bodyPr/>
          <a:lstStyle>
            <a:lvl1pPr eaLnBrk="0" hangingPunct="0">
              <a:defRPr kumimoji="1" sz="2400">
                <a:solidFill>
                  <a:schemeClr val="tx1"/>
                </a:solidFill>
                <a:latin typeface="Times New Roman" pitchFamily="18" charset="0"/>
              </a:defRPr>
            </a:lvl1pPr>
            <a:lvl2pPr marL="742950" indent="-285750" eaLnBrk="0" hangingPunct="0">
              <a:defRPr kumimoji="1" sz="2400">
                <a:solidFill>
                  <a:schemeClr val="tx1"/>
                </a:solidFill>
                <a:latin typeface="Times New Roman" pitchFamily="18" charset="0"/>
              </a:defRPr>
            </a:lvl2pPr>
            <a:lvl3pPr marL="1143000" indent="-228600" eaLnBrk="0" hangingPunct="0">
              <a:defRPr kumimoji="1" sz="2400">
                <a:solidFill>
                  <a:schemeClr val="tx1"/>
                </a:solidFill>
                <a:latin typeface="Times New Roman" pitchFamily="18" charset="0"/>
              </a:defRPr>
            </a:lvl3pPr>
            <a:lvl4pPr marL="1600200" indent="-228600" eaLnBrk="0" hangingPunct="0">
              <a:defRPr kumimoji="1" sz="2400">
                <a:solidFill>
                  <a:schemeClr val="tx1"/>
                </a:solidFill>
                <a:latin typeface="Times New Roman" pitchFamily="18" charset="0"/>
              </a:defRPr>
            </a:lvl4pPr>
            <a:lvl5pPr marL="2057400" indent="-228600" eaLnBrk="0" hangingPunct="0">
              <a:defRPr kumimoji="1" sz="2400">
                <a:solidFill>
                  <a:schemeClr val="tx1"/>
                </a:solidFill>
                <a:latin typeface="Times New Roman" pitchFamily="18" charset="0"/>
              </a:defRPr>
            </a:lvl5pPr>
            <a:lvl6pPr marL="2514600" indent="-228600" eaLnBrk="0" fontAlgn="base" hangingPunct="0">
              <a:spcBef>
                <a:spcPct val="0"/>
              </a:spcBef>
              <a:spcAft>
                <a:spcPct val="0"/>
              </a:spcAft>
              <a:defRPr kumimoji="1" sz="2400">
                <a:solidFill>
                  <a:schemeClr val="tx1"/>
                </a:solidFill>
                <a:latin typeface="Times New Roman" pitchFamily="18" charset="0"/>
              </a:defRPr>
            </a:lvl6pPr>
            <a:lvl7pPr marL="2971800" indent="-228600" eaLnBrk="0" fontAlgn="base" hangingPunct="0">
              <a:spcBef>
                <a:spcPct val="0"/>
              </a:spcBef>
              <a:spcAft>
                <a:spcPct val="0"/>
              </a:spcAft>
              <a:defRPr kumimoji="1" sz="2400">
                <a:solidFill>
                  <a:schemeClr val="tx1"/>
                </a:solidFill>
                <a:latin typeface="Times New Roman" pitchFamily="18" charset="0"/>
              </a:defRPr>
            </a:lvl7pPr>
            <a:lvl8pPr marL="3429000" indent="-228600" eaLnBrk="0" fontAlgn="base" hangingPunct="0">
              <a:spcBef>
                <a:spcPct val="0"/>
              </a:spcBef>
              <a:spcAft>
                <a:spcPct val="0"/>
              </a:spcAft>
              <a:defRPr kumimoji="1" sz="2400">
                <a:solidFill>
                  <a:schemeClr val="tx1"/>
                </a:solidFill>
                <a:latin typeface="Times New Roman" pitchFamily="18" charset="0"/>
              </a:defRPr>
            </a:lvl8pPr>
            <a:lvl9pPr marL="3886200" indent="-228600" eaLnBrk="0" fontAlgn="base" hangingPunct="0">
              <a:spcBef>
                <a:spcPct val="0"/>
              </a:spcBef>
              <a:spcAft>
                <a:spcPct val="0"/>
              </a:spcAft>
              <a:defRPr kumimoji="1" sz="2400">
                <a:solidFill>
                  <a:schemeClr val="tx1"/>
                </a:solidFill>
                <a:latin typeface="Times New Roman" pitchFamily="18" charset="0"/>
              </a:defRPr>
            </a:lvl9pPr>
          </a:lstStyle>
          <a:p>
            <a:pPr algn="ctr"/>
            <a:r>
              <a:rPr kumimoji="0" lang="fr-FR" altLang="fr-FR" sz="1200">
                <a:latin typeface="Arial" charset="0"/>
              </a:rPr>
              <a:t>Ajout d'autres fonctions</a:t>
            </a:r>
          </a:p>
        </p:txBody>
      </p:sp>
      <p:sp>
        <p:nvSpPr>
          <p:cNvPr id="35867" name="Text Box 27"/>
          <p:cNvSpPr txBox="1">
            <a:spLocks noChangeArrowheads="1"/>
          </p:cNvSpPr>
          <p:nvPr/>
        </p:nvSpPr>
        <p:spPr bwMode="auto">
          <a:xfrm>
            <a:off x="1585913" y="2938463"/>
            <a:ext cx="2681287" cy="274637"/>
          </a:xfrm>
          <a:prstGeom prst="rect">
            <a:avLst/>
          </a:prstGeom>
          <a:solidFill>
            <a:srgbClr val="FFFFFF"/>
          </a:solidFill>
          <a:ln w="9525">
            <a:solidFill>
              <a:srgbClr val="000000"/>
            </a:solidFill>
            <a:miter lim="800000"/>
            <a:headEnd/>
            <a:tailEnd/>
          </a:ln>
        </p:spPr>
        <p:txBody>
          <a:bodyPr/>
          <a:lstStyle>
            <a:lvl1pPr eaLnBrk="0" hangingPunct="0">
              <a:defRPr kumimoji="1" sz="2400">
                <a:solidFill>
                  <a:schemeClr val="tx1"/>
                </a:solidFill>
                <a:latin typeface="Times New Roman" pitchFamily="18" charset="0"/>
              </a:defRPr>
            </a:lvl1pPr>
            <a:lvl2pPr marL="742950" indent="-285750" eaLnBrk="0" hangingPunct="0">
              <a:defRPr kumimoji="1" sz="2400">
                <a:solidFill>
                  <a:schemeClr val="tx1"/>
                </a:solidFill>
                <a:latin typeface="Times New Roman" pitchFamily="18" charset="0"/>
              </a:defRPr>
            </a:lvl2pPr>
            <a:lvl3pPr marL="1143000" indent="-228600" eaLnBrk="0" hangingPunct="0">
              <a:defRPr kumimoji="1" sz="2400">
                <a:solidFill>
                  <a:schemeClr val="tx1"/>
                </a:solidFill>
                <a:latin typeface="Times New Roman" pitchFamily="18" charset="0"/>
              </a:defRPr>
            </a:lvl3pPr>
            <a:lvl4pPr marL="1600200" indent="-228600" eaLnBrk="0" hangingPunct="0">
              <a:defRPr kumimoji="1" sz="2400">
                <a:solidFill>
                  <a:schemeClr val="tx1"/>
                </a:solidFill>
                <a:latin typeface="Times New Roman" pitchFamily="18" charset="0"/>
              </a:defRPr>
            </a:lvl4pPr>
            <a:lvl5pPr marL="2057400" indent="-228600" eaLnBrk="0" hangingPunct="0">
              <a:defRPr kumimoji="1" sz="2400">
                <a:solidFill>
                  <a:schemeClr val="tx1"/>
                </a:solidFill>
                <a:latin typeface="Times New Roman" pitchFamily="18" charset="0"/>
              </a:defRPr>
            </a:lvl5pPr>
            <a:lvl6pPr marL="2514600" indent="-228600" eaLnBrk="0" fontAlgn="base" hangingPunct="0">
              <a:spcBef>
                <a:spcPct val="0"/>
              </a:spcBef>
              <a:spcAft>
                <a:spcPct val="0"/>
              </a:spcAft>
              <a:defRPr kumimoji="1" sz="2400">
                <a:solidFill>
                  <a:schemeClr val="tx1"/>
                </a:solidFill>
                <a:latin typeface="Times New Roman" pitchFamily="18" charset="0"/>
              </a:defRPr>
            </a:lvl6pPr>
            <a:lvl7pPr marL="2971800" indent="-228600" eaLnBrk="0" fontAlgn="base" hangingPunct="0">
              <a:spcBef>
                <a:spcPct val="0"/>
              </a:spcBef>
              <a:spcAft>
                <a:spcPct val="0"/>
              </a:spcAft>
              <a:defRPr kumimoji="1" sz="2400">
                <a:solidFill>
                  <a:schemeClr val="tx1"/>
                </a:solidFill>
                <a:latin typeface="Times New Roman" pitchFamily="18" charset="0"/>
              </a:defRPr>
            </a:lvl7pPr>
            <a:lvl8pPr marL="3429000" indent="-228600" eaLnBrk="0" fontAlgn="base" hangingPunct="0">
              <a:spcBef>
                <a:spcPct val="0"/>
              </a:spcBef>
              <a:spcAft>
                <a:spcPct val="0"/>
              </a:spcAft>
              <a:defRPr kumimoji="1" sz="2400">
                <a:solidFill>
                  <a:schemeClr val="tx1"/>
                </a:solidFill>
                <a:latin typeface="Times New Roman" pitchFamily="18" charset="0"/>
              </a:defRPr>
            </a:lvl8pPr>
            <a:lvl9pPr marL="3886200" indent="-228600" eaLnBrk="0" fontAlgn="base" hangingPunct="0">
              <a:spcBef>
                <a:spcPct val="0"/>
              </a:spcBef>
              <a:spcAft>
                <a:spcPct val="0"/>
              </a:spcAft>
              <a:defRPr kumimoji="1" sz="2400">
                <a:solidFill>
                  <a:schemeClr val="tx1"/>
                </a:solidFill>
                <a:latin typeface="Times New Roman" pitchFamily="18" charset="0"/>
              </a:defRPr>
            </a:lvl9pPr>
          </a:lstStyle>
          <a:p>
            <a:pPr algn="ctr"/>
            <a:r>
              <a:rPr kumimoji="0" lang="fr-FR" altLang="fr-FR" sz="1200">
                <a:latin typeface="Arial" charset="0"/>
              </a:rPr>
              <a:t>Fonctions élémentaires</a:t>
            </a:r>
          </a:p>
        </p:txBody>
      </p:sp>
      <p:sp>
        <p:nvSpPr>
          <p:cNvPr id="35868" name="Text Box 28"/>
          <p:cNvSpPr txBox="1">
            <a:spLocks noChangeArrowheads="1"/>
          </p:cNvSpPr>
          <p:nvPr/>
        </p:nvSpPr>
        <p:spPr bwMode="auto">
          <a:xfrm>
            <a:off x="1600200" y="3810000"/>
            <a:ext cx="2681288" cy="274638"/>
          </a:xfrm>
          <a:prstGeom prst="rect">
            <a:avLst/>
          </a:prstGeom>
          <a:solidFill>
            <a:srgbClr val="FFFFFF"/>
          </a:solidFill>
          <a:ln w="9525">
            <a:solidFill>
              <a:srgbClr val="000000"/>
            </a:solidFill>
            <a:miter lim="800000"/>
            <a:headEnd/>
            <a:tailEnd/>
          </a:ln>
        </p:spPr>
        <p:txBody>
          <a:bodyPr/>
          <a:lstStyle>
            <a:lvl1pPr eaLnBrk="0" hangingPunct="0">
              <a:defRPr kumimoji="1" sz="2400">
                <a:solidFill>
                  <a:schemeClr val="tx1"/>
                </a:solidFill>
                <a:latin typeface="Times New Roman" pitchFamily="18" charset="0"/>
              </a:defRPr>
            </a:lvl1pPr>
            <a:lvl2pPr marL="742950" indent="-285750" eaLnBrk="0" hangingPunct="0">
              <a:defRPr kumimoji="1" sz="2400">
                <a:solidFill>
                  <a:schemeClr val="tx1"/>
                </a:solidFill>
                <a:latin typeface="Times New Roman" pitchFamily="18" charset="0"/>
              </a:defRPr>
            </a:lvl2pPr>
            <a:lvl3pPr marL="1143000" indent="-228600" eaLnBrk="0" hangingPunct="0">
              <a:defRPr kumimoji="1" sz="2400">
                <a:solidFill>
                  <a:schemeClr val="tx1"/>
                </a:solidFill>
                <a:latin typeface="Times New Roman" pitchFamily="18" charset="0"/>
              </a:defRPr>
            </a:lvl3pPr>
            <a:lvl4pPr marL="1600200" indent="-228600" eaLnBrk="0" hangingPunct="0">
              <a:defRPr kumimoji="1" sz="2400">
                <a:solidFill>
                  <a:schemeClr val="tx1"/>
                </a:solidFill>
                <a:latin typeface="Times New Roman" pitchFamily="18" charset="0"/>
              </a:defRPr>
            </a:lvl4pPr>
            <a:lvl5pPr marL="2057400" indent="-228600" eaLnBrk="0" hangingPunct="0">
              <a:defRPr kumimoji="1" sz="2400">
                <a:solidFill>
                  <a:schemeClr val="tx1"/>
                </a:solidFill>
                <a:latin typeface="Times New Roman" pitchFamily="18" charset="0"/>
              </a:defRPr>
            </a:lvl5pPr>
            <a:lvl6pPr marL="2514600" indent="-228600" eaLnBrk="0" fontAlgn="base" hangingPunct="0">
              <a:spcBef>
                <a:spcPct val="0"/>
              </a:spcBef>
              <a:spcAft>
                <a:spcPct val="0"/>
              </a:spcAft>
              <a:defRPr kumimoji="1" sz="2400">
                <a:solidFill>
                  <a:schemeClr val="tx1"/>
                </a:solidFill>
                <a:latin typeface="Times New Roman" pitchFamily="18" charset="0"/>
              </a:defRPr>
            </a:lvl6pPr>
            <a:lvl7pPr marL="2971800" indent="-228600" eaLnBrk="0" fontAlgn="base" hangingPunct="0">
              <a:spcBef>
                <a:spcPct val="0"/>
              </a:spcBef>
              <a:spcAft>
                <a:spcPct val="0"/>
              </a:spcAft>
              <a:defRPr kumimoji="1" sz="2400">
                <a:solidFill>
                  <a:schemeClr val="tx1"/>
                </a:solidFill>
                <a:latin typeface="Times New Roman" pitchFamily="18" charset="0"/>
              </a:defRPr>
            </a:lvl7pPr>
            <a:lvl8pPr marL="3429000" indent="-228600" eaLnBrk="0" fontAlgn="base" hangingPunct="0">
              <a:spcBef>
                <a:spcPct val="0"/>
              </a:spcBef>
              <a:spcAft>
                <a:spcPct val="0"/>
              </a:spcAft>
              <a:defRPr kumimoji="1" sz="2400">
                <a:solidFill>
                  <a:schemeClr val="tx1"/>
                </a:solidFill>
                <a:latin typeface="Times New Roman" pitchFamily="18" charset="0"/>
              </a:defRPr>
            </a:lvl8pPr>
            <a:lvl9pPr marL="3886200" indent="-228600" eaLnBrk="0" fontAlgn="base" hangingPunct="0">
              <a:spcBef>
                <a:spcPct val="0"/>
              </a:spcBef>
              <a:spcAft>
                <a:spcPct val="0"/>
              </a:spcAft>
              <a:defRPr kumimoji="1" sz="2400">
                <a:solidFill>
                  <a:schemeClr val="tx1"/>
                </a:solidFill>
                <a:latin typeface="Times New Roman" pitchFamily="18" charset="0"/>
              </a:defRPr>
            </a:lvl9pPr>
          </a:lstStyle>
          <a:p>
            <a:pPr algn="ctr"/>
            <a:r>
              <a:rPr kumimoji="0" lang="fr-FR" altLang="fr-FR" sz="1200">
                <a:latin typeface="Arial" charset="0"/>
              </a:rPr>
              <a:t>Fonctions programmées</a:t>
            </a:r>
          </a:p>
        </p:txBody>
      </p:sp>
      <p:sp>
        <p:nvSpPr>
          <p:cNvPr id="35869" name="Text Box 29"/>
          <p:cNvSpPr txBox="1">
            <a:spLocks noChangeArrowheads="1"/>
          </p:cNvSpPr>
          <p:nvPr/>
        </p:nvSpPr>
        <p:spPr bwMode="auto">
          <a:xfrm>
            <a:off x="1524000" y="4800600"/>
            <a:ext cx="2681288" cy="274638"/>
          </a:xfrm>
          <a:prstGeom prst="rect">
            <a:avLst/>
          </a:prstGeom>
          <a:solidFill>
            <a:srgbClr val="FFFFFF"/>
          </a:solidFill>
          <a:ln w="9525">
            <a:solidFill>
              <a:srgbClr val="000000"/>
            </a:solidFill>
            <a:miter lim="800000"/>
            <a:headEnd/>
            <a:tailEnd/>
          </a:ln>
        </p:spPr>
        <p:txBody>
          <a:bodyPr/>
          <a:lstStyle>
            <a:lvl1pPr eaLnBrk="0" hangingPunct="0">
              <a:defRPr kumimoji="1" sz="2400">
                <a:solidFill>
                  <a:schemeClr val="tx1"/>
                </a:solidFill>
                <a:latin typeface="Times New Roman" pitchFamily="18" charset="0"/>
              </a:defRPr>
            </a:lvl1pPr>
            <a:lvl2pPr marL="742950" indent="-285750" eaLnBrk="0" hangingPunct="0">
              <a:defRPr kumimoji="1" sz="2400">
                <a:solidFill>
                  <a:schemeClr val="tx1"/>
                </a:solidFill>
                <a:latin typeface="Times New Roman" pitchFamily="18" charset="0"/>
              </a:defRPr>
            </a:lvl2pPr>
            <a:lvl3pPr marL="1143000" indent="-228600" eaLnBrk="0" hangingPunct="0">
              <a:defRPr kumimoji="1" sz="2400">
                <a:solidFill>
                  <a:schemeClr val="tx1"/>
                </a:solidFill>
                <a:latin typeface="Times New Roman" pitchFamily="18" charset="0"/>
              </a:defRPr>
            </a:lvl3pPr>
            <a:lvl4pPr marL="1600200" indent="-228600" eaLnBrk="0" hangingPunct="0">
              <a:defRPr kumimoji="1" sz="2400">
                <a:solidFill>
                  <a:schemeClr val="tx1"/>
                </a:solidFill>
                <a:latin typeface="Times New Roman" pitchFamily="18" charset="0"/>
              </a:defRPr>
            </a:lvl4pPr>
            <a:lvl5pPr marL="2057400" indent="-228600" eaLnBrk="0" hangingPunct="0">
              <a:defRPr kumimoji="1" sz="2400">
                <a:solidFill>
                  <a:schemeClr val="tx1"/>
                </a:solidFill>
                <a:latin typeface="Times New Roman" pitchFamily="18" charset="0"/>
              </a:defRPr>
            </a:lvl5pPr>
            <a:lvl6pPr marL="2514600" indent="-228600" eaLnBrk="0" fontAlgn="base" hangingPunct="0">
              <a:spcBef>
                <a:spcPct val="0"/>
              </a:spcBef>
              <a:spcAft>
                <a:spcPct val="0"/>
              </a:spcAft>
              <a:defRPr kumimoji="1" sz="2400">
                <a:solidFill>
                  <a:schemeClr val="tx1"/>
                </a:solidFill>
                <a:latin typeface="Times New Roman" pitchFamily="18" charset="0"/>
              </a:defRPr>
            </a:lvl6pPr>
            <a:lvl7pPr marL="2971800" indent="-228600" eaLnBrk="0" fontAlgn="base" hangingPunct="0">
              <a:spcBef>
                <a:spcPct val="0"/>
              </a:spcBef>
              <a:spcAft>
                <a:spcPct val="0"/>
              </a:spcAft>
              <a:defRPr kumimoji="1" sz="2400">
                <a:solidFill>
                  <a:schemeClr val="tx1"/>
                </a:solidFill>
                <a:latin typeface="Times New Roman" pitchFamily="18" charset="0"/>
              </a:defRPr>
            </a:lvl7pPr>
            <a:lvl8pPr marL="3429000" indent="-228600" eaLnBrk="0" fontAlgn="base" hangingPunct="0">
              <a:spcBef>
                <a:spcPct val="0"/>
              </a:spcBef>
              <a:spcAft>
                <a:spcPct val="0"/>
              </a:spcAft>
              <a:defRPr kumimoji="1" sz="2400">
                <a:solidFill>
                  <a:schemeClr val="tx1"/>
                </a:solidFill>
                <a:latin typeface="Times New Roman" pitchFamily="18" charset="0"/>
              </a:defRPr>
            </a:lvl8pPr>
            <a:lvl9pPr marL="3886200" indent="-228600" eaLnBrk="0" fontAlgn="base" hangingPunct="0">
              <a:spcBef>
                <a:spcPct val="0"/>
              </a:spcBef>
              <a:spcAft>
                <a:spcPct val="0"/>
              </a:spcAft>
              <a:defRPr kumimoji="1" sz="2400">
                <a:solidFill>
                  <a:schemeClr val="tx1"/>
                </a:solidFill>
                <a:latin typeface="Times New Roman" pitchFamily="18" charset="0"/>
              </a:defRPr>
            </a:lvl9pPr>
          </a:lstStyle>
          <a:p>
            <a:pPr algn="ctr"/>
            <a:r>
              <a:rPr kumimoji="0" lang="fr-FR" altLang="fr-FR" sz="1200">
                <a:latin typeface="Arial" charset="0"/>
              </a:rPr>
              <a:t>Éditions de fonctions</a:t>
            </a:r>
          </a:p>
        </p:txBody>
      </p:sp>
      <p:sp>
        <p:nvSpPr>
          <p:cNvPr id="35870" name="Text Box 30"/>
          <p:cNvSpPr txBox="1">
            <a:spLocks noChangeArrowheads="1"/>
          </p:cNvSpPr>
          <p:nvPr/>
        </p:nvSpPr>
        <p:spPr bwMode="auto">
          <a:xfrm>
            <a:off x="4876800" y="2590800"/>
            <a:ext cx="2925763" cy="762000"/>
          </a:xfrm>
          <a:prstGeom prst="rect">
            <a:avLst/>
          </a:prstGeom>
          <a:solidFill>
            <a:srgbClr val="FFFFFF"/>
          </a:solidFill>
          <a:ln w="9525">
            <a:solidFill>
              <a:srgbClr val="000000"/>
            </a:solidFill>
            <a:miter lim="800000"/>
            <a:headEnd/>
            <a:tailEnd/>
          </a:ln>
        </p:spPr>
        <p:txBody>
          <a:bodyPr/>
          <a:lstStyle>
            <a:lvl1pPr eaLnBrk="0" hangingPunct="0">
              <a:defRPr kumimoji="1" sz="2400">
                <a:solidFill>
                  <a:schemeClr val="tx1"/>
                </a:solidFill>
                <a:latin typeface="Times New Roman" pitchFamily="18" charset="0"/>
              </a:defRPr>
            </a:lvl1pPr>
            <a:lvl2pPr marL="742950" indent="-285750" eaLnBrk="0" hangingPunct="0">
              <a:defRPr kumimoji="1" sz="2400">
                <a:solidFill>
                  <a:schemeClr val="tx1"/>
                </a:solidFill>
                <a:latin typeface="Times New Roman" pitchFamily="18" charset="0"/>
              </a:defRPr>
            </a:lvl2pPr>
            <a:lvl3pPr marL="1143000" indent="-228600" eaLnBrk="0" hangingPunct="0">
              <a:defRPr kumimoji="1" sz="2400">
                <a:solidFill>
                  <a:schemeClr val="tx1"/>
                </a:solidFill>
                <a:latin typeface="Times New Roman" pitchFamily="18" charset="0"/>
              </a:defRPr>
            </a:lvl3pPr>
            <a:lvl4pPr marL="1600200" indent="-228600" eaLnBrk="0" hangingPunct="0">
              <a:defRPr kumimoji="1" sz="2400">
                <a:solidFill>
                  <a:schemeClr val="tx1"/>
                </a:solidFill>
                <a:latin typeface="Times New Roman" pitchFamily="18" charset="0"/>
              </a:defRPr>
            </a:lvl4pPr>
            <a:lvl5pPr marL="2057400" indent="-228600" eaLnBrk="0" hangingPunct="0">
              <a:defRPr kumimoji="1" sz="2400">
                <a:solidFill>
                  <a:schemeClr val="tx1"/>
                </a:solidFill>
                <a:latin typeface="Times New Roman" pitchFamily="18" charset="0"/>
              </a:defRPr>
            </a:lvl5pPr>
            <a:lvl6pPr marL="2514600" indent="-228600" eaLnBrk="0" fontAlgn="base" hangingPunct="0">
              <a:spcBef>
                <a:spcPct val="0"/>
              </a:spcBef>
              <a:spcAft>
                <a:spcPct val="0"/>
              </a:spcAft>
              <a:defRPr kumimoji="1" sz="2400">
                <a:solidFill>
                  <a:schemeClr val="tx1"/>
                </a:solidFill>
                <a:latin typeface="Times New Roman" pitchFamily="18" charset="0"/>
              </a:defRPr>
            </a:lvl6pPr>
            <a:lvl7pPr marL="2971800" indent="-228600" eaLnBrk="0" fontAlgn="base" hangingPunct="0">
              <a:spcBef>
                <a:spcPct val="0"/>
              </a:spcBef>
              <a:spcAft>
                <a:spcPct val="0"/>
              </a:spcAft>
              <a:defRPr kumimoji="1" sz="2400">
                <a:solidFill>
                  <a:schemeClr val="tx1"/>
                </a:solidFill>
                <a:latin typeface="Times New Roman" pitchFamily="18" charset="0"/>
              </a:defRPr>
            </a:lvl7pPr>
            <a:lvl8pPr marL="3429000" indent="-228600" eaLnBrk="0" fontAlgn="base" hangingPunct="0">
              <a:spcBef>
                <a:spcPct val="0"/>
              </a:spcBef>
              <a:spcAft>
                <a:spcPct val="0"/>
              </a:spcAft>
              <a:defRPr kumimoji="1" sz="2400">
                <a:solidFill>
                  <a:schemeClr val="tx1"/>
                </a:solidFill>
                <a:latin typeface="Times New Roman" pitchFamily="18" charset="0"/>
              </a:defRPr>
            </a:lvl8pPr>
            <a:lvl9pPr marL="3886200" indent="-228600" eaLnBrk="0" fontAlgn="base" hangingPunct="0">
              <a:spcBef>
                <a:spcPct val="0"/>
              </a:spcBef>
              <a:spcAft>
                <a:spcPct val="0"/>
              </a:spcAft>
              <a:defRPr kumimoji="1" sz="2400">
                <a:solidFill>
                  <a:schemeClr val="tx1"/>
                </a:solidFill>
                <a:latin typeface="Times New Roman" pitchFamily="18" charset="0"/>
              </a:defRPr>
            </a:lvl9pPr>
          </a:lstStyle>
          <a:p>
            <a:r>
              <a:rPr kumimoji="0" lang="fr-FR" altLang="fr-FR" sz="1200">
                <a:latin typeface="Arial" charset="0"/>
              </a:rPr>
              <a:t>- Sélection d'un plan ou d'une face</a:t>
            </a:r>
          </a:p>
          <a:p>
            <a:r>
              <a:rPr kumimoji="0" lang="fr-FR" altLang="fr-FR" sz="1200">
                <a:latin typeface="Arial" charset="0"/>
              </a:rPr>
              <a:t>- création d'une esquisse</a:t>
            </a:r>
          </a:p>
          <a:p>
            <a:r>
              <a:rPr kumimoji="0" lang="fr-FR" altLang="fr-FR" sz="1200">
                <a:latin typeface="Arial" charset="0"/>
              </a:rPr>
              <a:t>- extrusion </a:t>
            </a:r>
          </a:p>
        </p:txBody>
      </p:sp>
      <p:sp>
        <p:nvSpPr>
          <p:cNvPr id="35871" name="Text Box 31"/>
          <p:cNvSpPr txBox="1">
            <a:spLocks noChangeArrowheads="1"/>
          </p:cNvSpPr>
          <p:nvPr/>
        </p:nvSpPr>
        <p:spPr bwMode="auto">
          <a:xfrm>
            <a:off x="4876800" y="3657600"/>
            <a:ext cx="2925763" cy="711200"/>
          </a:xfrm>
          <a:prstGeom prst="rect">
            <a:avLst/>
          </a:prstGeom>
          <a:solidFill>
            <a:srgbClr val="FFFFFF"/>
          </a:solidFill>
          <a:ln w="9525">
            <a:solidFill>
              <a:srgbClr val="000000"/>
            </a:solidFill>
            <a:miter lim="800000"/>
            <a:headEnd/>
            <a:tailEnd/>
          </a:ln>
        </p:spPr>
        <p:txBody>
          <a:bodyPr/>
          <a:lstStyle>
            <a:lvl1pPr eaLnBrk="0" hangingPunct="0">
              <a:defRPr kumimoji="1" sz="2400">
                <a:solidFill>
                  <a:schemeClr val="tx1"/>
                </a:solidFill>
                <a:latin typeface="Times New Roman" pitchFamily="18" charset="0"/>
              </a:defRPr>
            </a:lvl1pPr>
            <a:lvl2pPr marL="742950" indent="-285750" eaLnBrk="0" hangingPunct="0">
              <a:defRPr kumimoji="1" sz="2400">
                <a:solidFill>
                  <a:schemeClr val="tx1"/>
                </a:solidFill>
                <a:latin typeface="Times New Roman" pitchFamily="18" charset="0"/>
              </a:defRPr>
            </a:lvl2pPr>
            <a:lvl3pPr marL="1143000" indent="-228600" eaLnBrk="0" hangingPunct="0">
              <a:defRPr kumimoji="1" sz="2400">
                <a:solidFill>
                  <a:schemeClr val="tx1"/>
                </a:solidFill>
                <a:latin typeface="Times New Roman" pitchFamily="18" charset="0"/>
              </a:defRPr>
            </a:lvl3pPr>
            <a:lvl4pPr marL="1600200" indent="-228600" eaLnBrk="0" hangingPunct="0">
              <a:defRPr kumimoji="1" sz="2400">
                <a:solidFill>
                  <a:schemeClr val="tx1"/>
                </a:solidFill>
                <a:latin typeface="Times New Roman" pitchFamily="18" charset="0"/>
              </a:defRPr>
            </a:lvl4pPr>
            <a:lvl5pPr marL="2057400" indent="-228600" eaLnBrk="0" hangingPunct="0">
              <a:defRPr kumimoji="1" sz="2400">
                <a:solidFill>
                  <a:schemeClr val="tx1"/>
                </a:solidFill>
                <a:latin typeface="Times New Roman" pitchFamily="18" charset="0"/>
              </a:defRPr>
            </a:lvl5pPr>
            <a:lvl6pPr marL="2514600" indent="-228600" eaLnBrk="0" fontAlgn="base" hangingPunct="0">
              <a:spcBef>
                <a:spcPct val="0"/>
              </a:spcBef>
              <a:spcAft>
                <a:spcPct val="0"/>
              </a:spcAft>
              <a:defRPr kumimoji="1" sz="2400">
                <a:solidFill>
                  <a:schemeClr val="tx1"/>
                </a:solidFill>
                <a:latin typeface="Times New Roman" pitchFamily="18" charset="0"/>
              </a:defRPr>
            </a:lvl6pPr>
            <a:lvl7pPr marL="2971800" indent="-228600" eaLnBrk="0" fontAlgn="base" hangingPunct="0">
              <a:spcBef>
                <a:spcPct val="0"/>
              </a:spcBef>
              <a:spcAft>
                <a:spcPct val="0"/>
              </a:spcAft>
              <a:defRPr kumimoji="1" sz="2400">
                <a:solidFill>
                  <a:schemeClr val="tx1"/>
                </a:solidFill>
                <a:latin typeface="Times New Roman" pitchFamily="18" charset="0"/>
              </a:defRPr>
            </a:lvl7pPr>
            <a:lvl8pPr marL="3429000" indent="-228600" eaLnBrk="0" fontAlgn="base" hangingPunct="0">
              <a:spcBef>
                <a:spcPct val="0"/>
              </a:spcBef>
              <a:spcAft>
                <a:spcPct val="0"/>
              </a:spcAft>
              <a:defRPr kumimoji="1" sz="2400">
                <a:solidFill>
                  <a:schemeClr val="tx1"/>
                </a:solidFill>
                <a:latin typeface="Times New Roman" pitchFamily="18" charset="0"/>
              </a:defRPr>
            </a:lvl8pPr>
            <a:lvl9pPr marL="3886200" indent="-228600" eaLnBrk="0" fontAlgn="base" hangingPunct="0">
              <a:spcBef>
                <a:spcPct val="0"/>
              </a:spcBef>
              <a:spcAft>
                <a:spcPct val="0"/>
              </a:spcAft>
              <a:defRPr kumimoji="1" sz="2400">
                <a:solidFill>
                  <a:schemeClr val="tx1"/>
                </a:solidFill>
                <a:latin typeface="Times New Roman" pitchFamily="18" charset="0"/>
              </a:defRPr>
            </a:lvl9pPr>
          </a:lstStyle>
          <a:p>
            <a:r>
              <a:rPr kumimoji="0" lang="fr-FR" altLang="fr-FR" sz="1200">
                <a:latin typeface="Arial" charset="0"/>
              </a:rPr>
              <a:t>- Perçages</a:t>
            </a:r>
          </a:p>
          <a:p>
            <a:r>
              <a:rPr kumimoji="0" lang="fr-FR" altLang="fr-FR" sz="1200">
                <a:latin typeface="Arial" charset="0"/>
              </a:rPr>
              <a:t>- Congés, arrondis, chanfreins</a:t>
            </a:r>
          </a:p>
          <a:p>
            <a:r>
              <a:rPr kumimoji="0" lang="fr-FR" altLang="fr-FR" sz="1200">
                <a:latin typeface="Arial" charset="0"/>
              </a:rPr>
              <a:t>- Coque…</a:t>
            </a:r>
          </a:p>
          <a:p>
            <a:endParaRPr kumimoji="0" lang="fr-FR" altLang="fr-FR" sz="1200">
              <a:latin typeface="Arial" charset="0"/>
            </a:endParaRPr>
          </a:p>
        </p:txBody>
      </p:sp>
      <p:sp>
        <p:nvSpPr>
          <p:cNvPr id="35872" name="Text Box 32"/>
          <p:cNvSpPr txBox="1">
            <a:spLocks noChangeArrowheads="1"/>
          </p:cNvSpPr>
          <p:nvPr/>
        </p:nvSpPr>
        <p:spPr bwMode="auto">
          <a:xfrm>
            <a:off x="4876800" y="4800600"/>
            <a:ext cx="2925763" cy="620713"/>
          </a:xfrm>
          <a:prstGeom prst="rect">
            <a:avLst/>
          </a:prstGeom>
          <a:solidFill>
            <a:srgbClr val="FFFFFF"/>
          </a:solidFill>
          <a:ln w="9525">
            <a:solidFill>
              <a:srgbClr val="000000"/>
            </a:solidFill>
            <a:miter lim="800000"/>
            <a:headEnd/>
            <a:tailEnd/>
          </a:ln>
        </p:spPr>
        <p:txBody>
          <a:bodyPr/>
          <a:lstStyle>
            <a:lvl1pPr eaLnBrk="0" hangingPunct="0">
              <a:defRPr kumimoji="1" sz="2400">
                <a:solidFill>
                  <a:schemeClr val="tx1"/>
                </a:solidFill>
                <a:latin typeface="Times New Roman" pitchFamily="18" charset="0"/>
              </a:defRPr>
            </a:lvl1pPr>
            <a:lvl2pPr marL="742950" indent="-285750" eaLnBrk="0" hangingPunct="0">
              <a:defRPr kumimoji="1" sz="2400">
                <a:solidFill>
                  <a:schemeClr val="tx1"/>
                </a:solidFill>
                <a:latin typeface="Times New Roman" pitchFamily="18" charset="0"/>
              </a:defRPr>
            </a:lvl2pPr>
            <a:lvl3pPr marL="1143000" indent="-228600" eaLnBrk="0" hangingPunct="0">
              <a:defRPr kumimoji="1" sz="2400">
                <a:solidFill>
                  <a:schemeClr val="tx1"/>
                </a:solidFill>
                <a:latin typeface="Times New Roman" pitchFamily="18" charset="0"/>
              </a:defRPr>
            </a:lvl3pPr>
            <a:lvl4pPr marL="1600200" indent="-228600" eaLnBrk="0" hangingPunct="0">
              <a:defRPr kumimoji="1" sz="2400">
                <a:solidFill>
                  <a:schemeClr val="tx1"/>
                </a:solidFill>
                <a:latin typeface="Times New Roman" pitchFamily="18" charset="0"/>
              </a:defRPr>
            </a:lvl4pPr>
            <a:lvl5pPr marL="2057400" indent="-228600" eaLnBrk="0" hangingPunct="0">
              <a:defRPr kumimoji="1" sz="2400">
                <a:solidFill>
                  <a:schemeClr val="tx1"/>
                </a:solidFill>
                <a:latin typeface="Times New Roman" pitchFamily="18" charset="0"/>
              </a:defRPr>
            </a:lvl5pPr>
            <a:lvl6pPr marL="2514600" indent="-228600" eaLnBrk="0" fontAlgn="base" hangingPunct="0">
              <a:spcBef>
                <a:spcPct val="0"/>
              </a:spcBef>
              <a:spcAft>
                <a:spcPct val="0"/>
              </a:spcAft>
              <a:defRPr kumimoji="1" sz="2400">
                <a:solidFill>
                  <a:schemeClr val="tx1"/>
                </a:solidFill>
                <a:latin typeface="Times New Roman" pitchFamily="18" charset="0"/>
              </a:defRPr>
            </a:lvl6pPr>
            <a:lvl7pPr marL="2971800" indent="-228600" eaLnBrk="0" fontAlgn="base" hangingPunct="0">
              <a:spcBef>
                <a:spcPct val="0"/>
              </a:spcBef>
              <a:spcAft>
                <a:spcPct val="0"/>
              </a:spcAft>
              <a:defRPr kumimoji="1" sz="2400">
                <a:solidFill>
                  <a:schemeClr val="tx1"/>
                </a:solidFill>
                <a:latin typeface="Times New Roman" pitchFamily="18" charset="0"/>
              </a:defRPr>
            </a:lvl7pPr>
            <a:lvl8pPr marL="3429000" indent="-228600" eaLnBrk="0" fontAlgn="base" hangingPunct="0">
              <a:spcBef>
                <a:spcPct val="0"/>
              </a:spcBef>
              <a:spcAft>
                <a:spcPct val="0"/>
              </a:spcAft>
              <a:defRPr kumimoji="1" sz="2400">
                <a:solidFill>
                  <a:schemeClr val="tx1"/>
                </a:solidFill>
                <a:latin typeface="Times New Roman" pitchFamily="18" charset="0"/>
              </a:defRPr>
            </a:lvl8pPr>
            <a:lvl9pPr marL="3886200" indent="-228600" eaLnBrk="0" fontAlgn="base" hangingPunct="0">
              <a:spcBef>
                <a:spcPct val="0"/>
              </a:spcBef>
              <a:spcAft>
                <a:spcPct val="0"/>
              </a:spcAft>
              <a:defRPr kumimoji="1" sz="2400">
                <a:solidFill>
                  <a:schemeClr val="tx1"/>
                </a:solidFill>
                <a:latin typeface="Times New Roman" pitchFamily="18" charset="0"/>
              </a:defRPr>
            </a:lvl9pPr>
          </a:lstStyle>
          <a:p>
            <a:r>
              <a:rPr kumimoji="0" lang="fr-FR" altLang="fr-FR" sz="1200">
                <a:latin typeface="Arial" charset="0"/>
              </a:rPr>
              <a:t>- Réseaux</a:t>
            </a:r>
          </a:p>
          <a:p>
            <a:r>
              <a:rPr kumimoji="0" lang="fr-FR" altLang="fr-FR" sz="1200">
                <a:latin typeface="Arial" charset="0"/>
              </a:rPr>
              <a:t>- Balayages…</a:t>
            </a:r>
          </a:p>
        </p:txBody>
      </p:sp>
      <p:sp>
        <p:nvSpPr>
          <p:cNvPr id="35873" name="Line 33"/>
          <p:cNvSpPr>
            <a:spLocks noChangeShapeType="1"/>
          </p:cNvSpPr>
          <p:nvPr/>
        </p:nvSpPr>
        <p:spPr bwMode="auto">
          <a:xfrm>
            <a:off x="1096963" y="1771650"/>
            <a:ext cx="0" cy="549275"/>
          </a:xfrm>
          <a:prstGeom prst="line">
            <a:avLst/>
          </a:prstGeom>
          <a:noFill/>
          <a:ln w="12700">
            <a:solidFill>
              <a:srgbClr val="000000"/>
            </a:solidFill>
            <a:round/>
            <a:headEnd/>
            <a:tailEnd type="stealth" w="med" len="med"/>
          </a:ln>
          <a:extLst>
            <a:ext uri="{909E8E84-426E-40DD-AFC4-6F175D3DCCD1}">
              <a14:hiddenFill xmlns:a14="http://schemas.microsoft.com/office/drawing/2010/main">
                <a:noFill/>
              </a14:hiddenFill>
            </a:ext>
          </a:extLst>
        </p:spPr>
        <p:txBody>
          <a:bodyPr/>
          <a:lstStyle/>
          <a:p>
            <a:endParaRPr lang="fr-FR"/>
          </a:p>
        </p:txBody>
      </p:sp>
      <p:sp>
        <p:nvSpPr>
          <p:cNvPr id="35874" name="Line 34"/>
          <p:cNvSpPr>
            <a:spLocks noChangeShapeType="1"/>
          </p:cNvSpPr>
          <p:nvPr/>
        </p:nvSpPr>
        <p:spPr bwMode="auto">
          <a:xfrm>
            <a:off x="1066800" y="2667000"/>
            <a:ext cx="0" cy="2339975"/>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fr-FR"/>
          </a:p>
        </p:txBody>
      </p:sp>
      <p:sp>
        <p:nvSpPr>
          <p:cNvPr id="35875" name="Line 35"/>
          <p:cNvSpPr>
            <a:spLocks noChangeShapeType="1"/>
          </p:cNvSpPr>
          <p:nvPr/>
        </p:nvSpPr>
        <p:spPr bwMode="auto">
          <a:xfrm>
            <a:off x="1096963" y="3074988"/>
            <a:ext cx="365125" cy="0"/>
          </a:xfrm>
          <a:prstGeom prst="line">
            <a:avLst/>
          </a:prstGeom>
          <a:noFill/>
          <a:ln w="12700">
            <a:solidFill>
              <a:srgbClr val="000000"/>
            </a:solidFill>
            <a:round/>
            <a:headEnd/>
            <a:tailEnd type="stealth" w="med" len="med"/>
          </a:ln>
          <a:extLst>
            <a:ext uri="{909E8E84-426E-40DD-AFC4-6F175D3DCCD1}">
              <a14:hiddenFill xmlns:a14="http://schemas.microsoft.com/office/drawing/2010/main">
                <a:noFill/>
              </a14:hiddenFill>
            </a:ext>
          </a:extLst>
        </p:spPr>
        <p:txBody>
          <a:bodyPr/>
          <a:lstStyle/>
          <a:p>
            <a:endParaRPr lang="fr-FR"/>
          </a:p>
        </p:txBody>
      </p:sp>
      <p:sp>
        <p:nvSpPr>
          <p:cNvPr id="35876" name="Line 36"/>
          <p:cNvSpPr>
            <a:spLocks noChangeShapeType="1"/>
          </p:cNvSpPr>
          <p:nvPr/>
        </p:nvSpPr>
        <p:spPr bwMode="auto">
          <a:xfrm>
            <a:off x="1066800" y="3962400"/>
            <a:ext cx="365125" cy="0"/>
          </a:xfrm>
          <a:prstGeom prst="line">
            <a:avLst/>
          </a:prstGeom>
          <a:noFill/>
          <a:ln w="12700">
            <a:solidFill>
              <a:srgbClr val="000000"/>
            </a:solidFill>
            <a:round/>
            <a:headEnd/>
            <a:tailEnd type="stealth" w="med" len="med"/>
          </a:ln>
          <a:extLst>
            <a:ext uri="{909E8E84-426E-40DD-AFC4-6F175D3DCCD1}">
              <a14:hiddenFill xmlns:a14="http://schemas.microsoft.com/office/drawing/2010/main">
                <a:noFill/>
              </a14:hiddenFill>
            </a:ext>
          </a:extLst>
        </p:spPr>
        <p:txBody>
          <a:bodyPr/>
          <a:lstStyle/>
          <a:p>
            <a:endParaRPr lang="fr-FR"/>
          </a:p>
        </p:txBody>
      </p:sp>
      <p:sp>
        <p:nvSpPr>
          <p:cNvPr id="35877" name="Line 37"/>
          <p:cNvSpPr>
            <a:spLocks noChangeShapeType="1"/>
          </p:cNvSpPr>
          <p:nvPr/>
        </p:nvSpPr>
        <p:spPr bwMode="auto">
          <a:xfrm>
            <a:off x="1066800" y="4953000"/>
            <a:ext cx="365125" cy="0"/>
          </a:xfrm>
          <a:prstGeom prst="line">
            <a:avLst/>
          </a:prstGeom>
          <a:noFill/>
          <a:ln w="12700">
            <a:solidFill>
              <a:srgbClr val="000000"/>
            </a:solidFill>
            <a:round/>
            <a:headEnd/>
            <a:tailEnd type="stealth" w="med" len="med"/>
          </a:ln>
          <a:extLst>
            <a:ext uri="{909E8E84-426E-40DD-AFC4-6F175D3DCCD1}">
              <a14:hiddenFill xmlns:a14="http://schemas.microsoft.com/office/drawing/2010/main">
                <a:noFill/>
              </a14:hiddenFill>
            </a:ext>
          </a:extLst>
        </p:spPr>
        <p:txBody>
          <a:bodyPr/>
          <a:lstStyle/>
          <a:p>
            <a:endParaRPr lang="fr-FR"/>
          </a:p>
        </p:txBody>
      </p:sp>
      <p:sp>
        <p:nvSpPr>
          <p:cNvPr id="35878" name="Line 38"/>
          <p:cNvSpPr>
            <a:spLocks noChangeShapeType="1"/>
          </p:cNvSpPr>
          <p:nvPr/>
        </p:nvSpPr>
        <p:spPr bwMode="auto">
          <a:xfrm>
            <a:off x="4389438" y="3074988"/>
            <a:ext cx="365125" cy="0"/>
          </a:xfrm>
          <a:prstGeom prst="line">
            <a:avLst/>
          </a:prstGeom>
          <a:noFill/>
          <a:ln w="12700">
            <a:solidFill>
              <a:srgbClr val="000000"/>
            </a:solidFill>
            <a:round/>
            <a:headEnd/>
            <a:tailEnd type="stealth" w="med" len="med"/>
          </a:ln>
          <a:extLst>
            <a:ext uri="{909E8E84-426E-40DD-AFC4-6F175D3DCCD1}">
              <a14:hiddenFill xmlns:a14="http://schemas.microsoft.com/office/drawing/2010/main">
                <a:noFill/>
              </a14:hiddenFill>
            </a:ext>
          </a:extLst>
        </p:spPr>
        <p:txBody>
          <a:bodyPr/>
          <a:lstStyle/>
          <a:p>
            <a:endParaRPr lang="fr-FR"/>
          </a:p>
        </p:txBody>
      </p:sp>
      <p:sp>
        <p:nvSpPr>
          <p:cNvPr id="35879" name="Line 39"/>
          <p:cNvSpPr>
            <a:spLocks noChangeShapeType="1"/>
          </p:cNvSpPr>
          <p:nvPr/>
        </p:nvSpPr>
        <p:spPr bwMode="auto">
          <a:xfrm>
            <a:off x="4419600" y="3962400"/>
            <a:ext cx="365125" cy="0"/>
          </a:xfrm>
          <a:prstGeom prst="line">
            <a:avLst/>
          </a:prstGeom>
          <a:noFill/>
          <a:ln w="12700">
            <a:solidFill>
              <a:srgbClr val="000000"/>
            </a:solidFill>
            <a:round/>
            <a:headEnd/>
            <a:tailEnd type="stealth" w="med" len="med"/>
          </a:ln>
          <a:extLst>
            <a:ext uri="{909E8E84-426E-40DD-AFC4-6F175D3DCCD1}">
              <a14:hiddenFill xmlns:a14="http://schemas.microsoft.com/office/drawing/2010/main">
                <a:noFill/>
              </a14:hiddenFill>
            </a:ext>
          </a:extLst>
        </p:spPr>
        <p:txBody>
          <a:bodyPr/>
          <a:lstStyle/>
          <a:p>
            <a:endParaRPr lang="fr-FR"/>
          </a:p>
        </p:txBody>
      </p:sp>
      <p:sp>
        <p:nvSpPr>
          <p:cNvPr id="35880" name="Line 40"/>
          <p:cNvSpPr>
            <a:spLocks noChangeShapeType="1"/>
          </p:cNvSpPr>
          <p:nvPr/>
        </p:nvSpPr>
        <p:spPr bwMode="auto">
          <a:xfrm>
            <a:off x="4343400" y="4953000"/>
            <a:ext cx="365125" cy="0"/>
          </a:xfrm>
          <a:prstGeom prst="line">
            <a:avLst/>
          </a:prstGeom>
          <a:noFill/>
          <a:ln w="12700">
            <a:solidFill>
              <a:srgbClr val="000000"/>
            </a:solidFill>
            <a:round/>
            <a:headEnd/>
            <a:tailEnd type="stealth" w="med" len="med"/>
          </a:ln>
          <a:extLst>
            <a:ext uri="{909E8E84-426E-40DD-AFC4-6F175D3DCCD1}">
              <a14:hiddenFill xmlns:a14="http://schemas.microsoft.com/office/drawing/2010/main">
                <a:noFill/>
              </a14:hiddenFill>
            </a:ext>
          </a:extLst>
        </p:spPr>
        <p:txBody>
          <a:bodyPr/>
          <a:lstStyle/>
          <a:p>
            <a:endParaRPr lang="fr-FR"/>
          </a:p>
        </p:txBody>
      </p:sp>
      <p:sp>
        <p:nvSpPr>
          <p:cNvPr id="35881" name="Line 41"/>
          <p:cNvSpPr>
            <a:spLocks noChangeShapeType="1"/>
          </p:cNvSpPr>
          <p:nvPr/>
        </p:nvSpPr>
        <p:spPr bwMode="auto">
          <a:xfrm>
            <a:off x="4267200" y="1581150"/>
            <a:ext cx="366713" cy="0"/>
          </a:xfrm>
          <a:prstGeom prst="line">
            <a:avLst/>
          </a:prstGeom>
          <a:noFill/>
          <a:ln w="12700">
            <a:solidFill>
              <a:srgbClr val="000000"/>
            </a:solidFill>
            <a:round/>
            <a:headEnd/>
            <a:tailEnd type="stealth" w="med" len="med"/>
          </a:ln>
          <a:extLst>
            <a:ext uri="{909E8E84-426E-40DD-AFC4-6F175D3DCCD1}">
              <a14:hiddenFill xmlns:a14="http://schemas.microsoft.com/office/drawing/2010/main">
                <a:noFill/>
              </a14:hiddenFill>
            </a:ext>
          </a:extLst>
        </p:spPr>
        <p:txBody>
          <a:bodyPr/>
          <a:lstStyle/>
          <a:p>
            <a:endParaRPr lang="fr-FR"/>
          </a:p>
        </p:txBody>
      </p:sp>
      <p:sp>
        <p:nvSpPr>
          <p:cNvPr id="60436" name="Rectangle 42"/>
          <p:cNvSpPr>
            <a:spLocks noChangeArrowheads="1"/>
          </p:cNvSpPr>
          <p:nvPr/>
        </p:nvSpPr>
        <p:spPr bwMode="auto">
          <a:xfrm>
            <a:off x="533400" y="762000"/>
            <a:ext cx="792480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kumimoji="1" sz="2400">
                <a:solidFill>
                  <a:schemeClr val="tx1"/>
                </a:solidFill>
                <a:latin typeface="Times New Roman" pitchFamily="18" charset="0"/>
              </a:defRPr>
            </a:lvl1pPr>
            <a:lvl2pPr marL="742950" indent="-285750" eaLnBrk="0" hangingPunct="0">
              <a:defRPr kumimoji="1" sz="2400">
                <a:solidFill>
                  <a:schemeClr val="tx1"/>
                </a:solidFill>
                <a:latin typeface="Times New Roman" pitchFamily="18" charset="0"/>
              </a:defRPr>
            </a:lvl2pPr>
            <a:lvl3pPr marL="1143000" indent="-228600" eaLnBrk="0" hangingPunct="0">
              <a:defRPr kumimoji="1" sz="2400">
                <a:solidFill>
                  <a:schemeClr val="tx1"/>
                </a:solidFill>
                <a:latin typeface="Times New Roman" pitchFamily="18" charset="0"/>
              </a:defRPr>
            </a:lvl3pPr>
            <a:lvl4pPr marL="1600200" indent="-228600" eaLnBrk="0" hangingPunct="0">
              <a:defRPr kumimoji="1" sz="2400">
                <a:solidFill>
                  <a:schemeClr val="tx1"/>
                </a:solidFill>
                <a:latin typeface="Times New Roman" pitchFamily="18" charset="0"/>
              </a:defRPr>
            </a:lvl4pPr>
            <a:lvl5pPr marL="2057400" indent="-228600" eaLnBrk="0" hangingPunct="0">
              <a:defRPr kumimoji="1" sz="2400">
                <a:solidFill>
                  <a:schemeClr val="tx1"/>
                </a:solidFill>
                <a:latin typeface="Times New Roman" pitchFamily="18" charset="0"/>
              </a:defRPr>
            </a:lvl5pPr>
            <a:lvl6pPr marL="2514600" indent="-228600" eaLnBrk="0" fontAlgn="base" hangingPunct="0">
              <a:spcBef>
                <a:spcPct val="0"/>
              </a:spcBef>
              <a:spcAft>
                <a:spcPct val="0"/>
              </a:spcAft>
              <a:defRPr kumimoji="1" sz="2400">
                <a:solidFill>
                  <a:schemeClr val="tx1"/>
                </a:solidFill>
                <a:latin typeface="Times New Roman" pitchFamily="18" charset="0"/>
              </a:defRPr>
            </a:lvl6pPr>
            <a:lvl7pPr marL="2971800" indent="-228600" eaLnBrk="0" fontAlgn="base" hangingPunct="0">
              <a:spcBef>
                <a:spcPct val="0"/>
              </a:spcBef>
              <a:spcAft>
                <a:spcPct val="0"/>
              </a:spcAft>
              <a:defRPr kumimoji="1" sz="2400">
                <a:solidFill>
                  <a:schemeClr val="tx1"/>
                </a:solidFill>
                <a:latin typeface="Times New Roman" pitchFamily="18" charset="0"/>
              </a:defRPr>
            </a:lvl7pPr>
            <a:lvl8pPr marL="3429000" indent="-228600" eaLnBrk="0" fontAlgn="base" hangingPunct="0">
              <a:spcBef>
                <a:spcPct val="0"/>
              </a:spcBef>
              <a:spcAft>
                <a:spcPct val="0"/>
              </a:spcAft>
              <a:defRPr kumimoji="1" sz="2400">
                <a:solidFill>
                  <a:schemeClr val="tx1"/>
                </a:solidFill>
                <a:latin typeface="Times New Roman" pitchFamily="18" charset="0"/>
              </a:defRPr>
            </a:lvl8pPr>
            <a:lvl9pPr marL="3886200" indent="-228600" eaLnBrk="0" fontAlgn="base" hangingPunct="0">
              <a:spcBef>
                <a:spcPct val="0"/>
              </a:spcBef>
              <a:spcAft>
                <a:spcPct val="0"/>
              </a:spcAft>
              <a:defRPr kumimoji="1" sz="2400">
                <a:solidFill>
                  <a:schemeClr val="tx1"/>
                </a:solidFill>
                <a:latin typeface="Times New Roman" pitchFamily="18" charset="0"/>
              </a:defRPr>
            </a:lvl9pPr>
          </a:lstStyle>
          <a:p>
            <a:r>
              <a:rPr lang="fr-FR" altLang="fr-FR" sz="2000">
                <a:latin typeface="Arial" charset="0"/>
                <a:cs typeface="Arial" charset="0"/>
              </a:rPr>
              <a:t>Le schéma d'obtention d'une pièce est le suivant :</a:t>
            </a:r>
            <a:r>
              <a:rPr lang="en-US" altLang="fr-FR" sz="1600"/>
              <a:t> </a:t>
            </a:r>
          </a:p>
        </p:txBody>
      </p:sp>
      <p:sp>
        <p:nvSpPr>
          <p:cNvPr id="35884" name="Rectangle 44"/>
          <p:cNvSpPr>
            <a:spLocks noGrp="1" noChangeArrowheads="1"/>
          </p:cNvSpPr>
          <p:nvPr>
            <p:ph type="title"/>
          </p:nvPr>
        </p:nvSpPr>
        <p:spPr>
          <a:xfrm>
            <a:off x="1065213" y="0"/>
            <a:ext cx="8078787" cy="1143000"/>
          </a:xfrm>
        </p:spPr>
        <p:txBody>
          <a:bodyPr/>
          <a:lstStyle/>
          <a:p>
            <a:pPr eaLnBrk="1" hangingPunct="1">
              <a:defRPr/>
            </a:pPr>
            <a:r>
              <a:rPr lang="fr-FR" sz="4000" smtClean="0"/>
              <a:t>Résumé 3</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5864"/>
                                        </p:tgtEl>
                                        <p:attrNameLst>
                                          <p:attrName>style.visibility</p:attrName>
                                        </p:attrNameLst>
                                      </p:cBhvr>
                                      <p:to>
                                        <p:strVal val="visible"/>
                                      </p:to>
                                    </p:set>
                                    <p:anim calcmode="lin" valueType="num">
                                      <p:cBhvr additive="base">
                                        <p:cTn id="7" dur="500" fill="hold"/>
                                        <p:tgtEl>
                                          <p:spTgt spid="35864"/>
                                        </p:tgtEl>
                                        <p:attrNameLst>
                                          <p:attrName>ppt_x</p:attrName>
                                        </p:attrNameLst>
                                      </p:cBhvr>
                                      <p:tavLst>
                                        <p:tav tm="0">
                                          <p:val>
                                            <p:strVal val="0-#ppt_w/2"/>
                                          </p:val>
                                        </p:tav>
                                        <p:tav tm="100000">
                                          <p:val>
                                            <p:strVal val="#ppt_x"/>
                                          </p:val>
                                        </p:tav>
                                      </p:tavLst>
                                    </p:anim>
                                    <p:anim calcmode="lin" valueType="num">
                                      <p:cBhvr additive="base">
                                        <p:cTn id="8" dur="500" fill="hold"/>
                                        <p:tgtEl>
                                          <p:spTgt spid="35864"/>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14" presetClass="entr" presetSubtype="10" fill="hold" grpId="0" nodeType="clickEffect">
                                  <p:stCondLst>
                                    <p:cond delay="0"/>
                                  </p:stCondLst>
                                  <p:childTnLst>
                                    <p:set>
                                      <p:cBhvr>
                                        <p:cTn id="12" dur="1" fill="hold">
                                          <p:stCondLst>
                                            <p:cond delay="0"/>
                                          </p:stCondLst>
                                        </p:cTn>
                                        <p:tgtEl>
                                          <p:spTgt spid="35881"/>
                                        </p:tgtEl>
                                        <p:attrNameLst>
                                          <p:attrName>style.visibility</p:attrName>
                                        </p:attrNameLst>
                                      </p:cBhvr>
                                      <p:to>
                                        <p:strVal val="visible"/>
                                      </p:to>
                                    </p:set>
                                    <p:animEffect transition="in" filter="randombar(horizontal)">
                                      <p:cBhvr>
                                        <p:cTn id="13" dur="500"/>
                                        <p:tgtEl>
                                          <p:spTgt spid="35881"/>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1" presetClass="entr" presetSubtype="0" fill="hold" grpId="0" nodeType="clickEffect">
                                  <p:stCondLst>
                                    <p:cond delay="0"/>
                                  </p:stCondLst>
                                  <p:childTnLst>
                                    <p:set>
                                      <p:cBhvr>
                                        <p:cTn id="17" dur="1" fill="hold">
                                          <p:stCondLst>
                                            <p:cond delay="499"/>
                                          </p:stCondLst>
                                        </p:cTn>
                                        <p:tgtEl>
                                          <p:spTgt spid="35865"/>
                                        </p:tgtEl>
                                        <p:attrNameLst>
                                          <p:attrName>style.visibility</p:attrName>
                                        </p:attrNameLst>
                                      </p:cBhvr>
                                      <p:to>
                                        <p:strVal val="visible"/>
                                      </p:to>
                                    </p:set>
                                  </p:childTnLst>
                                </p:cTn>
                              </p:par>
                            </p:childTnLst>
                          </p:cTn>
                        </p:par>
                      </p:childTnLst>
                    </p:cTn>
                  </p:par>
                  <p:par>
                    <p:cTn id="18" fill="hold" nodeType="clickPar">
                      <p:stCondLst>
                        <p:cond delay="indefinite"/>
                      </p:stCondLst>
                      <p:childTnLst>
                        <p:par>
                          <p:cTn id="19" fill="hold" nodeType="withGroup">
                            <p:stCondLst>
                              <p:cond delay="0"/>
                            </p:stCondLst>
                            <p:childTnLst>
                              <p:par>
                                <p:cTn id="20" presetID="14" presetClass="entr" presetSubtype="5" fill="hold" grpId="0" nodeType="clickEffect">
                                  <p:stCondLst>
                                    <p:cond delay="0"/>
                                  </p:stCondLst>
                                  <p:childTnLst>
                                    <p:set>
                                      <p:cBhvr>
                                        <p:cTn id="21" dur="1" fill="hold">
                                          <p:stCondLst>
                                            <p:cond delay="0"/>
                                          </p:stCondLst>
                                        </p:cTn>
                                        <p:tgtEl>
                                          <p:spTgt spid="35873"/>
                                        </p:tgtEl>
                                        <p:attrNameLst>
                                          <p:attrName>style.visibility</p:attrName>
                                        </p:attrNameLst>
                                      </p:cBhvr>
                                      <p:to>
                                        <p:strVal val="visible"/>
                                      </p:to>
                                    </p:set>
                                    <p:animEffect transition="in" filter="randombar(vertical)">
                                      <p:cBhvr>
                                        <p:cTn id="22" dur="500"/>
                                        <p:tgtEl>
                                          <p:spTgt spid="35873"/>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 presetClass="entr" presetSubtype="8" fill="hold" grpId="0" nodeType="clickEffect">
                                  <p:stCondLst>
                                    <p:cond delay="0"/>
                                  </p:stCondLst>
                                  <p:childTnLst>
                                    <p:set>
                                      <p:cBhvr>
                                        <p:cTn id="26" dur="1" fill="hold">
                                          <p:stCondLst>
                                            <p:cond delay="0"/>
                                          </p:stCondLst>
                                        </p:cTn>
                                        <p:tgtEl>
                                          <p:spTgt spid="35866"/>
                                        </p:tgtEl>
                                        <p:attrNameLst>
                                          <p:attrName>style.visibility</p:attrName>
                                        </p:attrNameLst>
                                      </p:cBhvr>
                                      <p:to>
                                        <p:strVal val="visible"/>
                                      </p:to>
                                    </p:set>
                                    <p:anim calcmode="lin" valueType="num">
                                      <p:cBhvr additive="base">
                                        <p:cTn id="27" dur="500" fill="hold"/>
                                        <p:tgtEl>
                                          <p:spTgt spid="35866"/>
                                        </p:tgtEl>
                                        <p:attrNameLst>
                                          <p:attrName>ppt_x</p:attrName>
                                        </p:attrNameLst>
                                      </p:cBhvr>
                                      <p:tavLst>
                                        <p:tav tm="0">
                                          <p:val>
                                            <p:strVal val="0-#ppt_w/2"/>
                                          </p:val>
                                        </p:tav>
                                        <p:tav tm="100000">
                                          <p:val>
                                            <p:strVal val="#ppt_x"/>
                                          </p:val>
                                        </p:tav>
                                      </p:tavLst>
                                    </p:anim>
                                    <p:anim calcmode="lin" valueType="num">
                                      <p:cBhvr additive="base">
                                        <p:cTn id="28" dur="500" fill="hold"/>
                                        <p:tgtEl>
                                          <p:spTgt spid="35866"/>
                                        </p:tgtEl>
                                        <p:attrNameLst>
                                          <p:attrName>ppt_y</p:attrName>
                                        </p:attrNameLst>
                                      </p:cBhvr>
                                      <p:tavLst>
                                        <p:tav tm="0">
                                          <p:val>
                                            <p:strVal val="#ppt_y"/>
                                          </p:val>
                                        </p:tav>
                                        <p:tav tm="100000">
                                          <p:val>
                                            <p:strVal val="#ppt_y"/>
                                          </p:val>
                                        </p:tav>
                                      </p:tavLst>
                                    </p:anim>
                                  </p:childTnLst>
                                </p:cTn>
                              </p:par>
                            </p:childTnLst>
                          </p:cTn>
                        </p:par>
                      </p:childTnLst>
                    </p:cTn>
                  </p:par>
                  <p:par>
                    <p:cTn id="29" fill="hold" nodeType="clickPar">
                      <p:stCondLst>
                        <p:cond delay="indefinite"/>
                      </p:stCondLst>
                      <p:childTnLst>
                        <p:par>
                          <p:cTn id="30" fill="hold" nodeType="withGroup">
                            <p:stCondLst>
                              <p:cond delay="0"/>
                            </p:stCondLst>
                            <p:childTnLst>
                              <p:par>
                                <p:cTn id="31" presetID="2" presetClass="entr" presetSubtype="8" fill="hold" grpId="0" nodeType="clickEffect">
                                  <p:stCondLst>
                                    <p:cond delay="0"/>
                                  </p:stCondLst>
                                  <p:childTnLst>
                                    <p:set>
                                      <p:cBhvr>
                                        <p:cTn id="32" dur="1" fill="hold">
                                          <p:stCondLst>
                                            <p:cond delay="0"/>
                                          </p:stCondLst>
                                        </p:cTn>
                                        <p:tgtEl>
                                          <p:spTgt spid="35874"/>
                                        </p:tgtEl>
                                        <p:attrNameLst>
                                          <p:attrName>style.visibility</p:attrName>
                                        </p:attrNameLst>
                                      </p:cBhvr>
                                      <p:to>
                                        <p:strVal val="visible"/>
                                      </p:to>
                                    </p:set>
                                    <p:anim calcmode="lin" valueType="num">
                                      <p:cBhvr additive="base">
                                        <p:cTn id="33" dur="500" fill="hold"/>
                                        <p:tgtEl>
                                          <p:spTgt spid="35874"/>
                                        </p:tgtEl>
                                        <p:attrNameLst>
                                          <p:attrName>ppt_x</p:attrName>
                                        </p:attrNameLst>
                                      </p:cBhvr>
                                      <p:tavLst>
                                        <p:tav tm="0">
                                          <p:val>
                                            <p:strVal val="0-#ppt_w/2"/>
                                          </p:val>
                                        </p:tav>
                                        <p:tav tm="100000">
                                          <p:val>
                                            <p:strVal val="#ppt_x"/>
                                          </p:val>
                                        </p:tav>
                                      </p:tavLst>
                                    </p:anim>
                                    <p:anim calcmode="lin" valueType="num">
                                      <p:cBhvr additive="base">
                                        <p:cTn id="34" dur="500" fill="hold"/>
                                        <p:tgtEl>
                                          <p:spTgt spid="35874"/>
                                        </p:tgtEl>
                                        <p:attrNameLst>
                                          <p:attrName>ppt_y</p:attrName>
                                        </p:attrNameLst>
                                      </p:cBhvr>
                                      <p:tavLst>
                                        <p:tav tm="0">
                                          <p:val>
                                            <p:strVal val="#ppt_y"/>
                                          </p:val>
                                        </p:tav>
                                        <p:tav tm="100000">
                                          <p:val>
                                            <p:strVal val="#ppt_y"/>
                                          </p:val>
                                        </p:tav>
                                      </p:tavLst>
                                    </p:anim>
                                  </p:childTnLst>
                                </p:cTn>
                              </p:par>
                            </p:childTnLst>
                          </p:cTn>
                        </p:par>
                      </p:childTnLst>
                    </p:cTn>
                  </p:par>
                  <p:par>
                    <p:cTn id="35" fill="hold" nodeType="clickPar">
                      <p:stCondLst>
                        <p:cond delay="indefinite"/>
                      </p:stCondLst>
                      <p:childTnLst>
                        <p:par>
                          <p:cTn id="36" fill="hold" nodeType="withGroup">
                            <p:stCondLst>
                              <p:cond delay="0"/>
                            </p:stCondLst>
                            <p:childTnLst>
                              <p:par>
                                <p:cTn id="37" presetID="14" presetClass="entr" presetSubtype="10" fill="hold" grpId="0" nodeType="clickEffect">
                                  <p:stCondLst>
                                    <p:cond delay="0"/>
                                  </p:stCondLst>
                                  <p:childTnLst>
                                    <p:set>
                                      <p:cBhvr>
                                        <p:cTn id="38" dur="1" fill="hold">
                                          <p:stCondLst>
                                            <p:cond delay="0"/>
                                          </p:stCondLst>
                                        </p:cTn>
                                        <p:tgtEl>
                                          <p:spTgt spid="35875"/>
                                        </p:tgtEl>
                                        <p:attrNameLst>
                                          <p:attrName>style.visibility</p:attrName>
                                        </p:attrNameLst>
                                      </p:cBhvr>
                                      <p:to>
                                        <p:strVal val="visible"/>
                                      </p:to>
                                    </p:set>
                                    <p:animEffect transition="in" filter="randombar(horizontal)">
                                      <p:cBhvr>
                                        <p:cTn id="39" dur="500"/>
                                        <p:tgtEl>
                                          <p:spTgt spid="35875"/>
                                        </p:tgtEl>
                                      </p:cBhvr>
                                    </p:animEffect>
                                  </p:childTnLst>
                                </p:cTn>
                              </p:par>
                            </p:childTnLst>
                          </p:cTn>
                        </p:par>
                      </p:childTnLst>
                    </p:cTn>
                  </p:par>
                  <p:par>
                    <p:cTn id="40" fill="hold" nodeType="clickPar">
                      <p:stCondLst>
                        <p:cond delay="indefinite"/>
                      </p:stCondLst>
                      <p:childTnLst>
                        <p:par>
                          <p:cTn id="41" fill="hold" nodeType="withGroup">
                            <p:stCondLst>
                              <p:cond delay="0"/>
                            </p:stCondLst>
                            <p:childTnLst>
                              <p:par>
                                <p:cTn id="42" presetID="2" presetClass="entr" presetSubtype="4" fill="hold" grpId="0" nodeType="clickEffect">
                                  <p:stCondLst>
                                    <p:cond delay="0"/>
                                  </p:stCondLst>
                                  <p:childTnLst>
                                    <p:set>
                                      <p:cBhvr>
                                        <p:cTn id="43" dur="1" fill="hold">
                                          <p:stCondLst>
                                            <p:cond delay="0"/>
                                          </p:stCondLst>
                                        </p:cTn>
                                        <p:tgtEl>
                                          <p:spTgt spid="35867"/>
                                        </p:tgtEl>
                                        <p:attrNameLst>
                                          <p:attrName>style.visibility</p:attrName>
                                        </p:attrNameLst>
                                      </p:cBhvr>
                                      <p:to>
                                        <p:strVal val="visible"/>
                                      </p:to>
                                    </p:set>
                                    <p:anim calcmode="lin" valueType="num">
                                      <p:cBhvr additive="base">
                                        <p:cTn id="44" dur="500" fill="hold"/>
                                        <p:tgtEl>
                                          <p:spTgt spid="35867"/>
                                        </p:tgtEl>
                                        <p:attrNameLst>
                                          <p:attrName>ppt_x</p:attrName>
                                        </p:attrNameLst>
                                      </p:cBhvr>
                                      <p:tavLst>
                                        <p:tav tm="0">
                                          <p:val>
                                            <p:strVal val="#ppt_x"/>
                                          </p:val>
                                        </p:tav>
                                        <p:tav tm="100000">
                                          <p:val>
                                            <p:strVal val="#ppt_x"/>
                                          </p:val>
                                        </p:tav>
                                      </p:tavLst>
                                    </p:anim>
                                    <p:anim calcmode="lin" valueType="num">
                                      <p:cBhvr additive="base">
                                        <p:cTn id="45" dur="500" fill="hold"/>
                                        <p:tgtEl>
                                          <p:spTgt spid="35867"/>
                                        </p:tgtEl>
                                        <p:attrNameLst>
                                          <p:attrName>ppt_y</p:attrName>
                                        </p:attrNameLst>
                                      </p:cBhvr>
                                      <p:tavLst>
                                        <p:tav tm="0">
                                          <p:val>
                                            <p:strVal val="1+#ppt_h/2"/>
                                          </p:val>
                                        </p:tav>
                                        <p:tav tm="100000">
                                          <p:val>
                                            <p:strVal val="#ppt_y"/>
                                          </p:val>
                                        </p:tav>
                                      </p:tavLst>
                                    </p:anim>
                                  </p:childTnLst>
                                </p:cTn>
                              </p:par>
                            </p:childTnLst>
                          </p:cTn>
                        </p:par>
                      </p:childTnLst>
                    </p:cTn>
                  </p:par>
                  <p:par>
                    <p:cTn id="46" fill="hold" nodeType="clickPar">
                      <p:stCondLst>
                        <p:cond delay="indefinite"/>
                      </p:stCondLst>
                      <p:childTnLst>
                        <p:par>
                          <p:cTn id="47" fill="hold" nodeType="withGroup">
                            <p:stCondLst>
                              <p:cond delay="0"/>
                            </p:stCondLst>
                            <p:childTnLst>
                              <p:par>
                                <p:cTn id="48" presetID="14" presetClass="entr" presetSubtype="10" fill="hold" grpId="0" nodeType="clickEffect">
                                  <p:stCondLst>
                                    <p:cond delay="0"/>
                                  </p:stCondLst>
                                  <p:childTnLst>
                                    <p:set>
                                      <p:cBhvr>
                                        <p:cTn id="49" dur="1" fill="hold">
                                          <p:stCondLst>
                                            <p:cond delay="0"/>
                                          </p:stCondLst>
                                        </p:cTn>
                                        <p:tgtEl>
                                          <p:spTgt spid="35878"/>
                                        </p:tgtEl>
                                        <p:attrNameLst>
                                          <p:attrName>style.visibility</p:attrName>
                                        </p:attrNameLst>
                                      </p:cBhvr>
                                      <p:to>
                                        <p:strVal val="visible"/>
                                      </p:to>
                                    </p:set>
                                    <p:animEffect transition="in" filter="randombar(horizontal)">
                                      <p:cBhvr>
                                        <p:cTn id="50" dur="500"/>
                                        <p:tgtEl>
                                          <p:spTgt spid="35878"/>
                                        </p:tgtEl>
                                      </p:cBhvr>
                                    </p:animEffect>
                                  </p:childTnLst>
                                </p:cTn>
                              </p:par>
                            </p:childTnLst>
                          </p:cTn>
                        </p:par>
                      </p:childTnLst>
                    </p:cTn>
                  </p:par>
                  <p:par>
                    <p:cTn id="51" fill="hold" nodeType="clickPar">
                      <p:stCondLst>
                        <p:cond delay="indefinite"/>
                      </p:stCondLst>
                      <p:childTnLst>
                        <p:par>
                          <p:cTn id="52" fill="hold" nodeType="withGroup">
                            <p:stCondLst>
                              <p:cond delay="0"/>
                            </p:stCondLst>
                            <p:childTnLst>
                              <p:par>
                                <p:cTn id="53" presetID="1" presetClass="entr" presetSubtype="0" fill="hold" grpId="0" nodeType="clickEffect">
                                  <p:stCondLst>
                                    <p:cond delay="0"/>
                                  </p:stCondLst>
                                  <p:childTnLst>
                                    <p:set>
                                      <p:cBhvr>
                                        <p:cTn id="54" dur="1" fill="hold">
                                          <p:stCondLst>
                                            <p:cond delay="499"/>
                                          </p:stCondLst>
                                        </p:cTn>
                                        <p:tgtEl>
                                          <p:spTgt spid="35870"/>
                                        </p:tgtEl>
                                        <p:attrNameLst>
                                          <p:attrName>style.visibility</p:attrName>
                                        </p:attrNameLst>
                                      </p:cBhvr>
                                      <p:to>
                                        <p:strVal val="visible"/>
                                      </p:to>
                                    </p:set>
                                  </p:childTnLst>
                                </p:cTn>
                              </p:par>
                            </p:childTnLst>
                          </p:cTn>
                        </p:par>
                      </p:childTnLst>
                    </p:cTn>
                  </p:par>
                  <p:par>
                    <p:cTn id="55" fill="hold" nodeType="clickPar">
                      <p:stCondLst>
                        <p:cond delay="indefinite"/>
                      </p:stCondLst>
                      <p:childTnLst>
                        <p:par>
                          <p:cTn id="56" fill="hold" nodeType="withGroup">
                            <p:stCondLst>
                              <p:cond delay="0"/>
                            </p:stCondLst>
                            <p:childTnLst>
                              <p:par>
                                <p:cTn id="57" presetID="14" presetClass="entr" presetSubtype="10" fill="hold" grpId="0" nodeType="clickEffect">
                                  <p:stCondLst>
                                    <p:cond delay="0"/>
                                  </p:stCondLst>
                                  <p:childTnLst>
                                    <p:set>
                                      <p:cBhvr>
                                        <p:cTn id="58" dur="1" fill="hold">
                                          <p:stCondLst>
                                            <p:cond delay="0"/>
                                          </p:stCondLst>
                                        </p:cTn>
                                        <p:tgtEl>
                                          <p:spTgt spid="35876"/>
                                        </p:tgtEl>
                                        <p:attrNameLst>
                                          <p:attrName>style.visibility</p:attrName>
                                        </p:attrNameLst>
                                      </p:cBhvr>
                                      <p:to>
                                        <p:strVal val="visible"/>
                                      </p:to>
                                    </p:set>
                                    <p:animEffect transition="in" filter="randombar(horizontal)">
                                      <p:cBhvr>
                                        <p:cTn id="59" dur="500"/>
                                        <p:tgtEl>
                                          <p:spTgt spid="35876"/>
                                        </p:tgtEl>
                                      </p:cBhvr>
                                    </p:animEffect>
                                  </p:childTnLst>
                                </p:cTn>
                              </p:par>
                            </p:childTnLst>
                          </p:cTn>
                        </p:par>
                      </p:childTnLst>
                    </p:cTn>
                  </p:par>
                  <p:par>
                    <p:cTn id="60" fill="hold" nodeType="clickPar">
                      <p:stCondLst>
                        <p:cond delay="indefinite"/>
                      </p:stCondLst>
                      <p:childTnLst>
                        <p:par>
                          <p:cTn id="61" fill="hold" nodeType="withGroup">
                            <p:stCondLst>
                              <p:cond delay="0"/>
                            </p:stCondLst>
                            <p:childTnLst>
                              <p:par>
                                <p:cTn id="62" presetID="2" presetClass="entr" presetSubtype="4" fill="hold" grpId="0" nodeType="clickEffect">
                                  <p:stCondLst>
                                    <p:cond delay="0"/>
                                  </p:stCondLst>
                                  <p:childTnLst>
                                    <p:set>
                                      <p:cBhvr>
                                        <p:cTn id="63" dur="1" fill="hold">
                                          <p:stCondLst>
                                            <p:cond delay="0"/>
                                          </p:stCondLst>
                                        </p:cTn>
                                        <p:tgtEl>
                                          <p:spTgt spid="35868"/>
                                        </p:tgtEl>
                                        <p:attrNameLst>
                                          <p:attrName>style.visibility</p:attrName>
                                        </p:attrNameLst>
                                      </p:cBhvr>
                                      <p:to>
                                        <p:strVal val="visible"/>
                                      </p:to>
                                    </p:set>
                                    <p:anim calcmode="lin" valueType="num">
                                      <p:cBhvr additive="base">
                                        <p:cTn id="64" dur="500" fill="hold"/>
                                        <p:tgtEl>
                                          <p:spTgt spid="35868"/>
                                        </p:tgtEl>
                                        <p:attrNameLst>
                                          <p:attrName>ppt_x</p:attrName>
                                        </p:attrNameLst>
                                      </p:cBhvr>
                                      <p:tavLst>
                                        <p:tav tm="0">
                                          <p:val>
                                            <p:strVal val="#ppt_x"/>
                                          </p:val>
                                        </p:tav>
                                        <p:tav tm="100000">
                                          <p:val>
                                            <p:strVal val="#ppt_x"/>
                                          </p:val>
                                        </p:tav>
                                      </p:tavLst>
                                    </p:anim>
                                    <p:anim calcmode="lin" valueType="num">
                                      <p:cBhvr additive="base">
                                        <p:cTn id="65" dur="500" fill="hold"/>
                                        <p:tgtEl>
                                          <p:spTgt spid="35868"/>
                                        </p:tgtEl>
                                        <p:attrNameLst>
                                          <p:attrName>ppt_y</p:attrName>
                                        </p:attrNameLst>
                                      </p:cBhvr>
                                      <p:tavLst>
                                        <p:tav tm="0">
                                          <p:val>
                                            <p:strVal val="1+#ppt_h/2"/>
                                          </p:val>
                                        </p:tav>
                                        <p:tav tm="100000">
                                          <p:val>
                                            <p:strVal val="#ppt_y"/>
                                          </p:val>
                                        </p:tav>
                                      </p:tavLst>
                                    </p:anim>
                                  </p:childTnLst>
                                </p:cTn>
                              </p:par>
                            </p:childTnLst>
                          </p:cTn>
                        </p:par>
                      </p:childTnLst>
                    </p:cTn>
                  </p:par>
                  <p:par>
                    <p:cTn id="66" fill="hold" nodeType="clickPar">
                      <p:stCondLst>
                        <p:cond delay="indefinite"/>
                      </p:stCondLst>
                      <p:childTnLst>
                        <p:par>
                          <p:cTn id="67" fill="hold" nodeType="withGroup">
                            <p:stCondLst>
                              <p:cond delay="0"/>
                            </p:stCondLst>
                            <p:childTnLst>
                              <p:par>
                                <p:cTn id="68" presetID="14" presetClass="entr" presetSubtype="10" fill="hold" grpId="0" nodeType="clickEffect">
                                  <p:stCondLst>
                                    <p:cond delay="0"/>
                                  </p:stCondLst>
                                  <p:childTnLst>
                                    <p:set>
                                      <p:cBhvr>
                                        <p:cTn id="69" dur="1" fill="hold">
                                          <p:stCondLst>
                                            <p:cond delay="0"/>
                                          </p:stCondLst>
                                        </p:cTn>
                                        <p:tgtEl>
                                          <p:spTgt spid="35879"/>
                                        </p:tgtEl>
                                        <p:attrNameLst>
                                          <p:attrName>style.visibility</p:attrName>
                                        </p:attrNameLst>
                                      </p:cBhvr>
                                      <p:to>
                                        <p:strVal val="visible"/>
                                      </p:to>
                                    </p:set>
                                    <p:animEffect transition="in" filter="randombar(horizontal)">
                                      <p:cBhvr>
                                        <p:cTn id="70" dur="500"/>
                                        <p:tgtEl>
                                          <p:spTgt spid="35879"/>
                                        </p:tgtEl>
                                      </p:cBhvr>
                                    </p:animEffect>
                                  </p:childTnLst>
                                </p:cTn>
                              </p:par>
                            </p:childTnLst>
                          </p:cTn>
                        </p:par>
                      </p:childTnLst>
                    </p:cTn>
                  </p:par>
                  <p:par>
                    <p:cTn id="71" fill="hold" nodeType="clickPar">
                      <p:stCondLst>
                        <p:cond delay="indefinite"/>
                      </p:stCondLst>
                      <p:childTnLst>
                        <p:par>
                          <p:cTn id="72" fill="hold" nodeType="withGroup">
                            <p:stCondLst>
                              <p:cond delay="0"/>
                            </p:stCondLst>
                            <p:childTnLst>
                              <p:par>
                                <p:cTn id="73" presetID="1" presetClass="entr" presetSubtype="0" fill="hold" grpId="0" nodeType="clickEffect">
                                  <p:stCondLst>
                                    <p:cond delay="0"/>
                                  </p:stCondLst>
                                  <p:childTnLst>
                                    <p:set>
                                      <p:cBhvr>
                                        <p:cTn id="74" dur="1" fill="hold">
                                          <p:stCondLst>
                                            <p:cond delay="499"/>
                                          </p:stCondLst>
                                        </p:cTn>
                                        <p:tgtEl>
                                          <p:spTgt spid="35871"/>
                                        </p:tgtEl>
                                        <p:attrNameLst>
                                          <p:attrName>style.visibility</p:attrName>
                                        </p:attrNameLst>
                                      </p:cBhvr>
                                      <p:to>
                                        <p:strVal val="visible"/>
                                      </p:to>
                                    </p:set>
                                  </p:childTnLst>
                                </p:cTn>
                              </p:par>
                            </p:childTnLst>
                          </p:cTn>
                        </p:par>
                      </p:childTnLst>
                    </p:cTn>
                  </p:par>
                  <p:par>
                    <p:cTn id="75" fill="hold" nodeType="clickPar">
                      <p:stCondLst>
                        <p:cond delay="indefinite"/>
                      </p:stCondLst>
                      <p:childTnLst>
                        <p:par>
                          <p:cTn id="76" fill="hold" nodeType="withGroup">
                            <p:stCondLst>
                              <p:cond delay="0"/>
                            </p:stCondLst>
                            <p:childTnLst>
                              <p:par>
                                <p:cTn id="77" presetID="14" presetClass="entr" presetSubtype="10" fill="hold" grpId="0" nodeType="clickEffect">
                                  <p:stCondLst>
                                    <p:cond delay="0"/>
                                  </p:stCondLst>
                                  <p:childTnLst>
                                    <p:set>
                                      <p:cBhvr>
                                        <p:cTn id="78" dur="1" fill="hold">
                                          <p:stCondLst>
                                            <p:cond delay="0"/>
                                          </p:stCondLst>
                                        </p:cTn>
                                        <p:tgtEl>
                                          <p:spTgt spid="35877"/>
                                        </p:tgtEl>
                                        <p:attrNameLst>
                                          <p:attrName>style.visibility</p:attrName>
                                        </p:attrNameLst>
                                      </p:cBhvr>
                                      <p:to>
                                        <p:strVal val="visible"/>
                                      </p:to>
                                    </p:set>
                                    <p:animEffect transition="in" filter="randombar(horizontal)">
                                      <p:cBhvr>
                                        <p:cTn id="79" dur="500"/>
                                        <p:tgtEl>
                                          <p:spTgt spid="35877"/>
                                        </p:tgtEl>
                                      </p:cBhvr>
                                    </p:animEffect>
                                  </p:childTnLst>
                                </p:cTn>
                              </p:par>
                            </p:childTnLst>
                          </p:cTn>
                        </p:par>
                      </p:childTnLst>
                    </p:cTn>
                  </p:par>
                  <p:par>
                    <p:cTn id="80" fill="hold" nodeType="clickPar">
                      <p:stCondLst>
                        <p:cond delay="indefinite"/>
                      </p:stCondLst>
                      <p:childTnLst>
                        <p:par>
                          <p:cTn id="81" fill="hold" nodeType="withGroup">
                            <p:stCondLst>
                              <p:cond delay="0"/>
                            </p:stCondLst>
                            <p:childTnLst>
                              <p:par>
                                <p:cTn id="82" presetID="2" presetClass="entr" presetSubtype="4" fill="hold" grpId="0" nodeType="clickEffect">
                                  <p:stCondLst>
                                    <p:cond delay="0"/>
                                  </p:stCondLst>
                                  <p:childTnLst>
                                    <p:set>
                                      <p:cBhvr>
                                        <p:cTn id="83" dur="1" fill="hold">
                                          <p:stCondLst>
                                            <p:cond delay="0"/>
                                          </p:stCondLst>
                                        </p:cTn>
                                        <p:tgtEl>
                                          <p:spTgt spid="35869"/>
                                        </p:tgtEl>
                                        <p:attrNameLst>
                                          <p:attrName>style.visibility</p:attrName>
                                        </p:attrNameLst>
                                      </p:cBhvr>
                                      <p:to>
                                        <p:strVal val="visible"/>
                                      </p:to>
                                    </p:set>
                                    <p:anim calcmode="lin" valueType="num">
                                      <p:cBhvr additive="base">
                                        <p:cTn id="84" dur="500" fill="hold"/>
                                        <p:tgtEl>
                                          <p:spTgt spid="35869"/>
                                        </p:tgtEl>
                                        <p:attrNameLst>
                                          <p:attrName>ppt_x</p:attrName>
                                        </p:attrNameLst>
                                      </p:cBhvr>
                                      <p:tavLst>
                                        <p:tav tm="0">
                                          <p:val>
                                            <p:strVal val="#ppt_x"/>
                                          </p:val>
                                        </p:tav>
                                        <p:tav tm="100000">
                                          <p:val>
                                            <p:strVal val="#ppt_x"/>
                                          </p:val>
                                        </p:tav>
                                      </p:tavLst>
                                    </p:anim>
                                    <p:anim calcmode="lin" valueType="num">
                                      <p:cBhvr additive="base">
                                        <p:cTn id="85" dur="500" fill="hold"/>
                                        <p:tgtEl>
                                          <p:spTgt spid="35869"/>
                                        </p:tgtEl>
                                        <p:attrNameLst>
                                          <p:attrName>ppt_y</p:attrName>
                                        </p:attrNameLst>
                                      </p:cBhvr>
                                      <p:tavLst>
                                        <p:tav tm="0">
                                          <p:val>
                                            <p:strVal val="1+#ppt_h/2"/>
                                          </p:val>
                                        </p:tav>
                                        <p:tav tm="100000">
                                          <p:val>
                                            <p:strVal val="#ppt_y"/>
                                          </p:val>
                                        </p:tav>
                                      </p:tavLst>
                                    </p:anim>
                                  </p:childTnLst>
                                </p:cTn>
                              </p:par>
                            </p:childTnLst>
                          </p:cTn>
                        </p:par>
                      </p:childTnLst>
                    </p:cTn>
                  </p:par>
                  <p:par>
                    <p:cTn id="86" fill="hold" nodeType="clickPar">
                      <p:stCondLst>
                        <p:cond delay="indefinite"/>
                      </p:stCondLst>
                      <p:childTnLst>
                        <p:par>
                          <p:cTn id="87" fill="hold" nodeType="withGroup">
                            <p:stCondLst>
                              <p:cond delay="0"/>
                            </p:stCondLst>
                            <p:childTnLst>
                              <p:par>
                                <p:cTn id="88" presetID="14" presetClass="entr" presetSubtype="10" fill="hold" grpId="0" nodeType="clickEffect">
                                  <p:stCondLst>
                                    <p:cond delay="0"/>
                                  </p:stCondLst>
                                  <p:childTnLst>
                                    <p:set>
                                      <p:cBhvr>
                                        <p:cTn id="89" dur="1" fill="hold">
                                          <p:stCondLst>
                                            <p:cond delay="0"/>
                                          </p:stCondLst>
                                        </p:cTn>
                                        <p:tgtEl>
                                          <p:spTgt spid="35880"/>
                                        </p:tgtEl>
                                        <p:attrNameLst>
                                          <p:attrName>style.visibility</p:attrName>
                                        </p:attrNameLst>
                                      </p:cBhvr>
                                      <p:to>
                                        <p:strVal val="visible"/>
                                      </p:to>
                                    </p:set>
                                    <p:animEffect transition="in" filter="randombar(horizontal)">
                                      <p:cBhvr>
                                        <p:cTn id="90" dur="500"/>
                                        <p:tgtEl>
                                          <p:spTgt spid="35880"/>
                                        </p:tgtEl>
                                      </p:cBhvr>
                                    </p:animEffect>
                                  </p:childTnLst>
                                </p:cTn>
                              </p:par>
                            </p:childTnLst>
                          </p:cTn>
                        </p:par>
                      </p:childTnLst>
                    </p:cTn>
                  </p:par>
                  <p:par>
                    <p:cTn id="91" fill="hold" nodeType="clickPar">
                      <p:stCondLst>
                        <p:cond delay="indefinite"/>
                      </p:stCondLst>
                      <p:childTnLst>
                        <p:par>
                          <p:cTn id="92" fill="hold" nodeType="withGroup">
                            <p:stCondLst>
                              <p:cond delay="0"/>
                            </p:stCondLst>
                            <p:childTnLst>
                              <p:par>
                                <p:cTn id="93" presetID="1" presetClass="entr" presetSubtype="0" fill="hold" grpId="0" nodeType="clickEffect">
                                  <p:stCondLst>
                                    <p:cond delay="0"/>
                                  </p:stCondLst>
                                  <p:childTnLst>
                                    <p:set>
                                      <p:cBhvr>
                                        <p:cTn id="94" dur="1" fill="hold">
                                          <p:stCondLst>
                                            <p:cond delay="499"/>
                                          </p:stCondLst>
                                        </p:cTn>
                                        <p:tgtEl>
                                          <p:spTgt spid="3587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864" grpId="0" animBg="1" autoUpdateAnimBg="0"/>
      <p:bldP spid="35865" grpId="0" animBg="1" autoUpdateAnimBg="0"/>
      <p:bldP spid="35866" grpId="0" animBg="1" autoUpdateAnimBg="0"/>
      <p:bldP spid="35867" grpId="0" animBg="1" autoUpdateAnimBg="0"/>
      <p:bldP spid="35868" grpId="0" animBg="1" autoUpdateAnimBg="0"/>
      <p:bldP spid="35869" grpId="0" animBg="1" autoUpdateAnimBg="0"/>
      <p:bldP spid="35870" grpId="0" animBg="1" autoUpdateAnimBg="0"/>
      <p:bldP spid="35871" grpId="0" animBg="1" autoUpdateAnimBg="0"/>
      <p:bldP spid="35872" grpId="0" animBg="1" autoUpdateAnimBg="0"/>
      <p:bldP spid="35873" grpId="0" animBg="1"/>
      <p:bldP spid="35874" grpId="0" animBg="1"/>
      <p:bldP spid="35875" grpId="0" animBg="1"/>
      <p:bldP spid="35876" grpId="0" animBg="1"/>
      <p:bldP spid="35877" grpId="0" animBg="1"/>
      <p:bldP spid="35878" grpId="0" animBg="1"/>
      <p:bldP spid="35879" grpId="0" animBg="1"/>
      <p:bldP spid="35880" grpId="0" animBg="1"/>
      <p:bldP spid="35881" grpId="0" animBg="1"/>
    </p:bldLst>
  </p:timing>
</p:sld>
</file>

<file path=ppt/slides/slide4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23906" name="Rectangle 2"/>
          <p:cNvSpPr>
            <a:spLocks noGrp="1" noChangeArrowheads="1"/>
          </p:cNvSpPr>
          <p:nvPr>
            <p:ph type="ctrTitle"/>
          </p:nvPr>
        </p:nvSpPr>
        <p:spPr>
          <a:xfrm>
            <a:off x="0" y="0"/>
            <a:ext cx="7772400" cy="1143000"/>
          </a:xfrm>
        </p:spPr>
        <p:txBody>
          <a:bodyPr/>
          <a:lstStyle/>
          <a:p>
            <a:pPr eaLnBrk="1" hangingPunct="1"/>
            <a:r>
              <a:rPr lang="fr-FR" altLang="fr-FR" smtClean="0"/>
              <a:t>Fonctionnalités spécifiques</a:t>
            </a:r>
          </a:p>
        </p:txBody>
      </p:sp>
      <p:sp>
        <p:nvSpPr>
          <p:cNvPr id="61443" name="Rectangle 3"/>
          <p:cNvSpPr>
            <a:spLocks noGrp="1" noChangeArrowheads="1"/>
          </p:cNvSpPr>
          <p:nvPr>
            <p:ph type="subTitle" idx="1"/>
          </p:nvPr>
        </p:nvSpPr>
        <p:spPr>
          <a:xfrm>
            <a:off x="304800" y="5638800"/>
            <a:ext cx="5638800" cy="1038225"/>
          </a:xfrm>
        </p:spPr>
        <p:txBody>
          <a:bodyPr/>
          <a:lstStyle/>
          <a:p>
            <a:pPr eaLnBrk="1" hangingPunct="1"/>
            <a:r>
              <a:rPr lang="fr-FR" altLang="fr-FR" smtClean="0"/>
              <a:t>Nervures</a:t>
            </a:r>
          </a:p>
        </p:txBody>
      </p:sp>
      <p:pic>
        <p:nvPicPr>
          <p:cNvPr id="61444" name="Picture 8" descr="C:\Mes Documents\formationsw\div72.tif"/>
          <p:cNvPicPr>
            <a:picLocks noChangeAspect="1" noChangeArrowheads="1"/>
          </p:cNvPicPr>
          <p:nvPr/>
        </p:nvPicPr>
        <p:blipFill>
          <a:blip r:embed="rId2">
            <a:extLst>
              <a:ext uri="{28A0092B-C50C-407E-A947-70E740481C1C}">
                <a14:useLocalDpi xmlns:a14="http://schemas.microsoft.com/office/drawing/2010/main" val="0"/>
              </a:ext>
            </a:extLst>
          </a:blip>
          <a:srcRect l="10385" t="23924" r="10385" b="11961"/>
          <a:stretch>
            <a:fillRect/>
          </a:stretch>
        </p:blipFill>
        <p:spPr bwMode="auto">
          <a:xfrm>
            <a:off x="152400" y="1828800"/>
            <a:ext cx="4038600" cy="2836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45" name="Picture 9" descr="C:\Mes Documents\formationsw\div33.t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48200" y="1752600"/>
            <a:ext cx="4114800" cy="2916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18786" name="Rectangle 2"/>
          <p:cNvSpPr>
            <a:spLocks noGrp="1" noChangeArrowheads="1"/>
          </p:cNvSpPr>
          <p:nvPr>
            <p:ph type="ctrTitle"/>
          </p:nvPr>
        </p:nvSpPr>
        <p:spPr>
          <a:xfrm>
            <a:off x="0" y="0"/>
            <a:ext cx="7772400" cy="1143000"/>
          </a:xfrm>
        </p:spPr>
        <p:txBody>
          <a:bodyPr/>
          <a:lstStyle/>
          <a:p>
            <a:pPr eaLnBrk="1" hangingPunct="1"/>
            <a:r>
              <a:rPr lang="fr-FR" altLang="fr-FR" smtClean="0"/>
              <a:t>Fonctionnalités spécifiques</a:t>
            </a:r>
          </a:p>
        </p:txBody>
      </p:sp>
      <p:sp>
        <p:nvSpPr>
          <p:cNvPr id="62467" name="Rectangle 3"/>
          <p:cNvSpPr>
            <a:spLocks noGrp="1" noChangeArrowheads="1"/>
          </p:cNvSpPr>
          <p:nvPr>
            <p:ph type="subTitle" idx="1"/>
          </p:nvPr>
        </p:nvSpPr>
        <p:spPr>
          <a:xfrm>
            <a:off x="304800" y="5638800"/>
            <a:ext cx="5638800" cy="1038225"/>
          </a:xfrm>
        </p:spPr>
        <p:txBody>
          <a:bodyPr/>
          <a:lstStyle/>
          <a:p>
            <a:pPr eaLnBrk="1" hangingPunct="1"/>
            <a:r>
              <a:rPr lang="fr-FR" altLang="fr-FR" smtClean="0"/>
              <a:t>Lissage</a:t>
            </a:r>
          </a:p>
        </p:txBody>
      </p:sp>
      <p:pic>
        <p:nvPicPr>
          <p:cNvPr id="118792" name="Picture 8" descr="C:\Mes Documents\formationsw\div22.t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24200" y="2209800"/>
            <a:ext cx="2362200" cy="2181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2469" name="Picture 9" descr="C:\Mes Documents\formationsw\div23.t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2133600"/>
            <a:ext cx="2724150" cy="2219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8795" name="Picture 11" descr="C:\Mes Documents\formationsw\div21.tif"/>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867400" y="2209800"/>
            <a:ext cx="3000375" cy="212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118792"/>
                                        </p:tgtEl>
                                        <p:attrNameLst>
                                          <p:attrName>style.visibility</p:attrName>
                                        </p:attrNameLst>
                                      </p:cBhvr>
                                      <p:to>
                                        <p:strVal val="visible"/>
                                      </p:to>
                                    </p:set>
                                    <p:animEffect transition="in" filter="box(out)">
                                      <p:cBhvr>
                                        <p:cTn id="7" dur="500"/>
                                        <p:tgtEl>
                                          <p:spTgt spid="11879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 presetClass="entr" presetSubtype="0" fill="hold" nodeType="clickEffect">
                                  <p:stCondLst>
                                    <p:cond delay="0"/>
                                  </p:stCondLst>
                                  <p:childTnLst>
                                    <p:set>
                                      <p:cBhvr>
                                        <p:cTn id="11" dur="1" fill="hold">
                                          <p:stCondLst>
                                            <p:cond delay="499"/>
                                          </p:stCondLst>
                                        </p:cTn>
                                        <p:tgtEl>
                                          <p:spTgt spid="11879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15714" name="Rectangle 2"/>
          <p:cNvSpPr>
            <a:spLocks noGrp="1" noChangeArrowheads="1"/>
          </p:cNvSpPr>
          <p:nvPr>
            <p:ph type="ctrTitle"/>
          </p:nvPr>
        </p:nvSpPr>
        <p:spPr>
          <a:xfrm>
            <a:off x="0" y="0"/>
            <a:ext cx="7772400" cy="1143000"/>
          </a:xfrm>
        </p:spPr>
        <p:txBody>
          <a:bodyPr/>
          <a:lstStyle/>
          <a:p>
            <a:pPr eaLnBrk="1" hangingPunct="1"/>
            <a:r>
              <a:rPr lang="fr-FR" altLang="fr-FR" smtClean="0"/>
              <a:t>Fonctionnalités spécifiques</a:t>
            </a:r>
          </a:p>
        </p:txBody>
      </p:sp>
      <p:sp>
        <p:nvSpPr>
          <p:cNvPr id="63491" name="Rectangle 3"/>
          <p:cNvSpPr>
            <a:spLocks noGrp="1" noChangeArrowheads="1"/>
          </p:cNvSpPr>
          <p:nvPr>
            <p:ph type="subTitle" idx="1"/>
          </p:nvPr>
        </p:nvSpPr>
        <p:spPr>
          <a:xfrm>
            <a:off x="304800" y="5638800"/>
            <a:ext cx="5638800" cy="1038225"/>
          </a:xfrm>
        </p:spPr>
        <p:txBody>
          <a:bodyPr/>
          <a:lstStyle/>
          <a:p>
            <a:pPr eaLnBrk="1" hangingPunct="1"/>
            <a:r>
              <a:rPr lang="fr-FR" altLang="fr-FR" smtClean="0"/>
              <a:t>Balayage</a:t>
            </a:r>
          </a:p>
        </p:txBody>
      </p:sp>
      <p:pic>
        <p:nvPicPr>
          <p:cNvPr id="63492" name="Picture 6" descr="C:\Mes Documents\formationsw\div11.t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3400" y="1295400"/>
            <a:ext cx="2590800" cy="3933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5719" name="Picture 7" descr="C:\Mes Documents\formationsw\div12.t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38513" y="1385888"/>
            <a:ext cx="2466975" cy="408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5720" name="Picture 8" descr="C:\Mes Documents\formationsw\div1.tif"/>
          <p:cNvPicPr>
            <a:picLocks noChangeAspect="1" noChangeArrowheads="1"/>
          </p:cNvPicPr>
          <p:nvPr/>
        </p:nvPicPr>
        <p:blipFill>
          <a:blip r:embed="rId4">
            <a:extLst>
              <a:ext uri="{28A0092B-C50C-407E-A947-70E740481C1C}">
                <a14:useLocalDpi xmlns:a14="http://schemas.microsoft.com/office/drawing/2010/main" val="0"/>
              </a:ext>
            </a:extLst>
          </a:blip>
          <a:srcRect l="34862" t="14078" r="34862" b="10559"/>
          <a:stretch>
            <a:fillRect/>
          </a:stretch>
        </p:blipFill>
        <p:spPr bwMode="auto">
          <a:xfrm>
            <a:off x="6096000" y="1371600"/>
            <a:ext cx="2273300" cy="4006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115719"/>
                                        </p:tgtEl>
                                        <p:attrNameLst>
                                          <p:attrName>style.visibility</p:attrName>
                                        </p:attrNameLst>
                                      </p:cBhvr>
                                      <p:to>
                                        <p:strVal val="visible"/>
                                      </p:to>
                                    </p:set>
                                    <p:animEffect transition="in" filter="box(out)">
                                      <p:cBhvr>
                                        <p:cTn id="7" dur="500"/>
                                        <p:tgtEl>
                                          <p:spTgt spid="115719"/>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 presetClass="entr" presetSubtype="0" fill="hold" nodeType="clickEffect">
                                  <p:stCondLst>
                                    <p:cond delay="0"/>
                                  </p:stCondLst>
                                  <p:childTnLst>
                                    <p:set>
                                      <p:cBhvr>
                                        <p:cTn id="11" dur="1" fill="hold">
                                          <p:stCondLst>
                                            <p:cond delay="499"/>
                                          </p:stCondLst>
                                        </p:cTn>
                                        <p:tgtEl>
                                          <p:spTgt spid="1157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21858" name="Rectangle 2"/>
          <p:cNvSpPr>
            <a:spLocks noGrp="1" noChangeArrowheads="1"/>
          </p:cNvSpPr>
          <p:nvPr>
            <p:ph type="ctrTitle"/>
          </p:nvPr>
        </p:nvSpPr>
        <p:spPr>
          <a:xfrm>
            <a:off x="0" y="0"/>
            <a:ext cx="7772400" cy="1143000"/>
          </a:xfrm>
        </p:spPr>
        <p:txBody>
          <a:bodyPr/>
          <a:lstStyle/>
          <a:p>
            <a:pPr eaLnBrk="1" hangingPunct="1"/>
            <a:r>
              <a:rPr lang="fr-FR" altLang="fr-FR" smtClean="0"/>
              <a:t>Fonctionnalités spécifiques</a:t>
            </a:r>
          </a:p>
        </p:txBody>
      </p:sp>
      <p:sp>
        <p:nvSpPr>
          <p:cNvPr id="64515" name="Rectangle 3"/>
          <p:cNvSpPr>
            <a:spLocks noGrp="1" noChangeArrowheads="1"/>
          </p:cNvSpPr>
          <p:nvPr>
            <p:ph type="subTitle" idx="1"/>
          </p:nvPr>
        </p:nvSpPr>
        <p:spPr>
          <a:xfrm>
            <a:off x="304800" y="5638800"/>
            <a:ext cx="5638800" cy="1038225"/>
          </a:xfrm>
        </p:spPr>
        <p:txBody>
          <a:bodyPr/>
          <a:lstStyle/>
          <a:p>
            <a:pPr eaLnBrk="1" hangingPunct="1"/>
            <a:r>
              <a:rPr lang="fr-FR" altLang="fr-FR" smtClean="0"/>
              <a:t>Balayage 3d</a:t>
            </a:r>
          </a:p>
        </p:txBody>
      </p:sp>
      <p:pic>
        <p:nvPicPr>
          <p:cNvPr id="64516" name="Picture 5" descr="C:\Mes Documents\formationsw\div421.t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1600200"/>
            <a:ext cx="4314825" cy="3009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1862" name="Picture 6" descr="C:\Mes Documents\formationsw\div422.t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0" y="1600200"/>
            <a:ext cx="4343400" cy="3078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121862"/>
                                        </p:tgtEl>
                                        <p:attrNameLst>
                                          <p:attrName>style.visibility</p:attrName>
                                        </p:attrNameLst>
                                      </p:cBhvr>
                                      <p:to>
                                        <p:strVal val="visible"/>
                                      </p:to>
                                    </p:set>
                                    <p:animEffect transition="in" filter="box(out)">
                                      <p:cBhvr>
                                        <p:cTn id="7" dur="500"/>
                                        <p:tgtEl>
                                          <p:spTgt spid="1218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19810" name="Rectangle 2"/>
          <p:cNvSpPr>
            <a:spLocks noGrp="1" noChangeArrowheads="1"/>
          </p:cNvSpPr>
          <p:nvPr>
            <p:ph type="ctrTitle"/>
          </p:nvPr>
        </p:nvSpPr>
        <p:spPr>
          <a:xfrm>
            <a:off x="0" y="0"/>
            <a:ext cx="7772400" cy="1143000"/>
          </a:xfrm>
        </p:spPr>
        <p:txBody>
          <a:bodyPr/>
          <a:lstStyle/>
          <a:p>
            <a:pPr eaLnBrk="1" hangingPunct="1"/>
            <a:r>
              <a:rPr lang="fr-FR" altLang="fr-FR" smtClean="0"/>
              <a:t>Fonctionnalités spécifiques</a:t>
            </a:r>
          </a:p>
        </p:txBody>
      </p:sp>
      <p:sp>
        <p:nvSpPr>
          <p:cNvPr id="65539" name="Rectangle 3"/>
          <p:cNvSpPr>
            <a:spLocks noGrp="1" noChangeArrowheads="1"/>
          </p:cNvSpPr>
          <p:nvPr>
            <p:ph type="subTitle" idx="1"/>
          </p:nvPr>
        </p:nvSpPr>
        <p:spPr>
          <a:xfrm>
            <a:off x="304800" y="5638800"/>
            <a:ext cx="5638800" cy="1038225"/>
          </a:xfrm>
        </p:spPr>
        <p:txBody>
          <a:bodyPr/>
          <a:lstStyle/>
          <a:p>
            <a:pPr eaLnBrk="1" hangingPunct="1"/>
            <a:r>
              <a:rPr lang="fr-FR" altLang="fr-FR" smtClean="0"/>
              <a:t>Pièces minces</a:t>
            </a:r>
          </a:p>
        </p:txBody>
      </p:sp>
      <p:pic>
        <p:nvPicPr>
          <p:cNvPr id="65540" name="Picture 5" descr="C:\Mes Documents\formationsw\div71.tif"/>
          <p:cNvPicPr>
            <a:picLocks noChangeAspect="1" noChangeArrowheads="1"/>
          </p:cNvPicPr>
          <p:nvPr/>
        </p:nvPicPr>
        <p:blipFill>
          <a:blip r:embed="rId2">
            <a:extLst>
              <a:ext uri="{28A0092B-C50C-407E-A947-70E740481C1C}">
                <a14:useLocalDpi xmlns:a14="http://schemas.microsoft.com/office/drawing/2010/main" val="0"/>
              </a:ext>
            </a:extLst>
          </a:blip>
          <a:srcRect l="9705" r="9705"/>
          <a:stretch>
            <a:fillRect/>
          </a:stretch>
        </p:blipFill>
        <p:spPr bwMode="auto">
          <a:xfrm>
            <a:off x="2209800" y="1143000"/>
            <a:ext cx="4097338" cy="4122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24930" name="Rectangle 2"/>
          <p:cNvSpPr>
            <a:spLocks noGrp="1" noChangeArrowheads="1"/>
          </p:cNvSpPr>
          <p:nvPr>
            <p:ph type="ctrTitle"/>
          </p:nvPr>
        </p:nvSpPr>
        <p:spPr>
          <a:xfrm>
            <a:off x="0" y="0"/>
            <a:ext cx="7772400" cy="1143000"/>
          </a:xfrm>
        </p:spPr>
        <p:txBody>
          <a:bodyPr/>
          <a:lstStyle/>
          <a:p>
            <a:pPr eaLnBrk="1" hangingPunct="1"/>
            <a:r>
              <a:rPr lang="fr-FR" altLang="fr-FR" smtClean="0"/>
              <a:t>Fonctionnalités spécifiques</a:t>
            </a:r>
          </a:p>
        </p:txBody>
      </p:sp>
      <p:sp>
        <p:nvSpPr>
          <p:cNvPr id="66563" name="Rectangle 3"/>
          <p:cNvSpPr>
            <a:spLocks noGrp="1" noChangeArrowheads="1"/>
          </p:cNvSpPr>
          <p:nvPr>
            <p:ph type="subTitle" idx="1"/>
          </p:nvPr>
        </p:nvSpPr>
        <p:spPr>
          <a:xfrm>
            <a:off x="304800" y="5638800"/>
            <a:ext cx="5638800" cy="1038225"/>
          </a:xfrm>
        </p:spPr>
        <p:txBody>
          <a:bodyPr/>
          <a:lstStyle/>
          <a:p>
            <a:pPr eaLnBrk="1" hangingPunct="1"/>
            <a:r>
              <a:rPr lang="fr-FR" altLang="fr-FR" smtClean="0"/>
              <a:t>Formes complexes</a:t>
            </a:r>
          </a:p>
        </p:txBody>
      </p:sp>
      <p:pic>
        <p:nvPicPr>
          <p:cNvPr id="66564" name="Picture 5" descr="C:\Mes Documents\formationsw\div31.tif"/>
          <p:cNvPicPr>
            <a:picLocks noChangeAspect="1" noChangeArrowheads="1"/>
          </p:cNvPicPr>
          <p:nvPr/>
        </p:nvPicPr>
        <p:blipFill>
          <a:blip r:embed="rId2">
            <a:extLst>
              <a:ext uri="{28A0092B-C50C-407E-A947-70E740481C1C}">
                <a14:useLocalDpi xmlns:a14="http://schemas.microsoft.com/office/drawing/2010/main" val="0"/>
              </a:ext>
            </a:extLst>
          </a:blip>
          <a:srcRect l="14557" t="17943" r="9705" b="11961"/>
          <a:stretch>
            <a:fillRect/>
          </a:stretch>
        </p:blipFill>
        <p:spPr bwMode="auto">
          <a:xfrm>
            <a:off x="2057400" y="1143000"/>
            <a:ext cx="5618163" cy="4217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22882" name="Rectangle 1026"/>
          <p:cNvSpPr>
            <a:spLocks noGrp="1" noChangeArrowheads="1"/>
          </p:cNvSpPr>
          <p:nvPr>
            <p:ph type="ctrTitle"/>
          </p:nvPr>
        </p:nvSpPr>
        <p:spPr>
          <a:xfrm>
            <a:off x="0" y="0"/>
            <a:ext cx="7772400" cy="1143000"/>
          </a:xfrm>
        </p:spPr>
        <p:txBody>
          <a:bodyPr/>
          <a:lstStyle/>
          <a:p>
            <a:pPr eaLnBrk="1" hangingPunct="1"/>
            <a:r>
              <a:rPr lang="fr-FR" altLang="fr-FR" smtClean="0"/>
              <a:t>Fonctionnalités spécifiques</a:t>
            </a:r>
          </a:p>
        </p:txBody>
      </p:sp>
      <p:sp>
        <p:nvSpPr>
          <p:cNvPr id="67587" name="Rectangle 1027"/>
          <p:cNvSpPr>
            <a:spLocks noGrp="1" noChangeArrowheads="1"/>
          </p:cNvSpPr>
          <p:nvPr>
            <p:ph type="subTitle" idx="1"/>
          </p:nvPr>
        </p:nvSpPr>
        <p:spPr>
          <a:xfrm>
            <a:off x="304800" y="5638800"/>
            <a:ext cx="5638800" cy="1038225"/>
          </a:xfrm>
        </p:spPr>
        <p:txBody>
          <a:bodyPr/>
          <a:lstStyle/>
          <a:p>
            <a:pPr eaLnBrk="1" hangingPunct="1"/>
            <a:r>
              <a:rPr lang="fr-FR" altLang="fr-FR" smtClean="0"/>
              <a:t>Coques</a:t>
            </a:r>
          </a:p>
        </p:txBody>
      </p:sp>
      <p:pic>
        <p:nvPicPr>
          <p:cNvPr id="67588" name="Picture 1032" descr="C:\Mes Documents\formationsw\div32.t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8200" y="1524000"/>
            <a:ext cx="3371850" cy="325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2889" name="Picture 1033" descr="C:\Mes Documents\formationsw\div3.tif"/>
          <p:cNvPicPr>
            <a:picLocks noChangeAspect="1" noChangeArrowheads="1"/>
          </p:cNvPicPr>
          <p:nvPr/>
        </p:nvPicPr>
        <p:blipFill>
          <a:blip r:embed="rId3">
            <a:extLst>
              <a:ext uri="{28A0092B-C50C-407E-A947-70E740481C1C}">
                <a14:useLocalDpi xmlns:a14="http://schemas.microsoft.com/office/drawing/2010/main" val="0"/>
              </a:ext>
            </a:extLst>
          </a:blip>
          <a:srcRect l="9973" r="14960"/>
          <a:stretch>
            <a:fillRect/>
          </a:stretch>
        </p:blipFill>
        <p:spPr bwMode="auto">
          <a:xfrm>
            <a:off x="4800600" y="1524000"/>
            <a:ext cx="3581400" cy="3382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122889"/>
                                        </p:tgtEl>
                                        <p:attrNameLst>
                                          <p:attrName>style.visibility</p:attrName>
                                        </p:attrNameLst>
                                      </p:cBhvr>
                                      <p:to>
                                        <p:strVal val="visible"/>
                                      </p:to>
                                    </p:set>
                                    <p:animEffect transition="in" filter="box(out)">
                                      <p:cBhvr>
                                        <p:cTn id="7" dur="500"/>
                                        <p:tgtEl>
                                          <p:spTgt spid="12288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16738" name="Rectangle 2"/>
          <p:cNvSpPr>
            <a:spLocks noGrp="1" noChangeArrowheads="1"/>
          </p:cNvSpPr>
          <p:nvPr>
            <p:ph type="ctrTitle"/>
          </p:nvPr>
        </p:nvSpPr>
        <p:spPr>
          <a:xfrm>
            <a:off x="0" y="0"/>
            <a:ext cx="7772400" cy="1143000"/>
          </a:xfrm>
        </p:spPr>
        <p:txBody>
          <a:bodyPr/>
          <a:lstStyle/>
          <a:p>
            <a:pPr eaLnBrk="1" hangingPunct="1"/>
            <a:r>
              <a:rPr lang="fr-FR" altLang="fr-FR" smtClean="0"/>
              <a:t>Fonctionnalités spécifiques</a:t>
            </a:r>
          </a:p>
        </p:txBody>
      </p:sp>
      <p:sp>
        <p:nvSpPr>
          <p:cNvPr id="68611" name="Rectangle 3"/>
          <p:cNvSpPr>
            <a:spLocks noGrp="1" noChangeArrowheads="1"/>
          </p:cNvSpPr>
          <p:nvPr>
            <p:ph type="subTitle" idx="1"/>
          </p:nvPr>
        </p:nvSpPr>
        <p:spPr>
          <a:xfrm>
            <a:off x="304800" y="5638800"/>
            <a:ext cx="5638800" cy="1038225"/>
          </a:xfrm>
        </p:spPr>
        <p:txBody>
          <a:bodyPr/>
          <a:lstStyle/>
          <a:p>
            <a:pPr eaLnBrk="1" hangingPunct="1"/>
            <a:r>
              <a:rPr lang="fr-FR" altLang="fr-FR" smtClean="0"/>
              <a:t>Tolerie</a:t>
            </a:r>
          </a:p>
        </p:txBody>
      </p:sp>
      <p:pic>
        <p:nvPicPr>
          <p:cNvPr id="68612" name="Picture 6" descr="C:\Mes Documents\formationsw\div64.t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5800" y="2133600"/>
            <a:ext cx="3810000" cy="275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6743" name="Picture 7" descr="C:\Mes Documents\formationsw\div63.t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53000" y="2057400"/>
            <a:ext cx="3733800" cy="3030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8614" name="Text Box 8"/>
          <p:cNvSpPr txBox="1">
            <a:spLocks noChangeArrowheads="1"/>
          </p:cNvSpPr>
          <p:nvPr/>
        </p:nvSpPr>
        <p:spPr bwMode="auto">
          <a:xfrm>
            <a:off x="1752600" y="5638800"/>
            <a:ext cx="6781800" cy="1004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kumimoji="1" sz="2400">
                <a:solidFill>
                  <a:schemeClr val="tx1"/>
                </a:solidFill>
                <a:latin typeface="Times New Roman" pitchFamily="18" charset="0"/>
              </a:defRPr>
            </a:lvl1pPr>
            <a:lvl2pPr marL="742950" indent="-285750" eaLnBrk="0" hangingPunct="0">
              <a:defRPr kumimoji="1" sz="2400">
                <a:solidFill>
                  <a:schemeClr val="tx1"/>
                </a:solidFill>
                <a:latin typeface="Times New Roman" pitchFamily="18" charset="0"/>
              </a:defRPr>
            </a:lvl2pPr>
            <a:lvl3pPr marL="1143000" indent="-228600" eaLnBrk="0" hangingPunct="0">
              <a:defRPr kumimoji="1" sz="2400">
                <a:solidFill>
                  <a:schemeClr val="tx1"/>
                </a:solidFill>
                <a:latin typeface="Times New Roman" pitchFamily="18" charset="0"/>
              </a:defRPr>
            </a:lvl3pPr>
            <a:lvl4pPr marL="1600200" indent="-228600" eaLnBrk="0" hangingPunct="0">
              <a:defRPr kumimoji="1" sz="2400">
                <a:solidFill>
                  <a:schemeClr val="tx1"/>
                </a:solidFill>
                <a:latin typeface="Times New Roman" pitchFamily="18" charset="0"/>
              </a:defRPr>
            </a:lvl4pPr>
            <a:lvl5pPr marL="2057400" indent="-228600" eaLnBrk="0" hangingPunct="0">
              <a:defRPr kumimoji="1" sz="2400">
                <a:solidFill>
                  <a:schemeClr val="tx1"/>
                </a:solidFill>
                <a:latin typeface="Times New Roman" pitchFamily="18" charset="0"/>
              </a:defRPr>
            </a:lvl5pPr>
            <a:lvl6pPr marL="2514600" indent="-228600" eaLnBrk="0" fontAlgn="base" hangingPunct="0">
              <a:spcBef>
                <a:spcPct val="0"/>
              </a:spcBef>
              <a:spcAft>
                <a:spcPct val="0"/>
              </a:spcAft>
              <a:defRPr kumimoji="1" sz="2400">
                <a:solidFill>
                  <a:schemeClr val="tx1"/>
                </a:solidFill>
                <a:latin typeface="Times New Roman" pitchFamily="18" charset="0"/>
              </a:defRPr>
            </a:lvl6pPr>
            <a:lvl7pPr marL="2971800" indent="-228600" eaLnBrk="0" fontAlgn="base" hangingPunct="0">
              <a:spcBef>
                <a:spcPct val="0"/>
              </a:spcBef>
              <a:spcAft>
                <a:spcPct val="0"/>
              </a:spcAft>
              <a:defRPr kumimoji="1" sz="2400">
                <a:solidFill>
                  <a:schemeClr val="tx1"/>
                </a:solidFill>
                <a:latin typeface="Times New Roman" pitchFamily="18" charset="0"/>
              </a:defRPr>
            </a:lvl7pPr>
            <a:lvl8pPr marL="3429000" indent="-228600" eaLnBrk="0" fontAlgn="base" hangingPunct="0">
              <a:spcBef>
                <a:spcPct val="0"/>
              </a:spcBef>
              <a:spcAft>
                <a:spcPct val="0"/>
              </a:spcAft>
              <a:defRPr kumimoji="1" sz="2400">
                <a:solidFill>
                  <a:schemeClr val="tx1"/>
                </a:solidFill>
                <a:latin typeface="Times New Roman" pitchFamily="18" charset="0"/>
              </a:defRPr>
            </a:lvl8pPr>
            <a:lvl9pPr marL="3886200" indent="-228600" eaLnBrk="0" fontAlgn="base" hangingPunct="0">
              <a:spcBef>
                <a:spcPct val="0"/>
              </a:spcBef>
              <a:spcAft>
                <a:spcPct val="0"/>
              </a:spcAft>
              <a:defRPr kumimoji="1" sz="2400">
                <a:solidFill>
                  <a:schemeClr val="tx1"/>
                </a:solidFill>
                <a:latin typeface="Times New Roman" pitchFamily="18" charset="0"/>
              </a:defRPr>
            </a:lvl9pPr>
          </a:lstStyle>
          <a:p>
            <a:pPr eaLnBrk="1" hangingPunct="1">
              <a:spcBef>
                <a:spcPct val="50000"/>
              </a:spcBef>
            </a:pPr>
            <a:r>
              <a:rPr lang="fr-FR" altLang="fr-FR"/>
              <a:t>Etat déplié, état plié</a:t>
            </a:r>
          </a:p>
          <a:p>
            <a:pPr eaLnBrk="1" hangingPunct="1">
              <a:spcBef>
                <a:spcPct val="50000"/>
              </a:spcBef>
            </a:pPr>
            <a:r>
              <a:rPr lang="fr-FR" altLang="fr-FR"/>
              <a:t>rayon, de pliage, angle de pliage, grugeage variables</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116743"/>
                                        </p:tgtEl>
                                        <p:attrNameLst>
                                          <p:attrName>style.visibility</p:attrName>
                                        </p:attrNameLst>
                                      </p:cBhvr>
                                      <p:to>
                                        <p:strVal val="visible"/>
                                      </p:to>
                                    </p:set>
                                    <p:animEffect transition="in" filter="box(out)">
                                      <p:cBhvr>
                                        <p:cTn id="7" dur="500"/>
                                        <p:tgtEl>
                                          <p:spTgt spid="1167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17762" name="Rectangle 2"/>
          <p:cNvSpPr>
            <a:spLocks noGrp="1" noChangeArrowheads="1"/>
          </p:cNvSpPr>
          <p:nvPr>
            <p:ph type="ctrTitle"/>
          </p:nvPr>
        </p:nvSpPr>
        <p:spPr>
          <a:xfrm>
            <a:off x="0" y="0"/>
            <a:ext cx="7772400" cy="1143000"/>
          </a:xfrm>
        </p:spPr>
        <p:txBody>
          <a:bodyPr/>
          <a:lstStyle/>
          <a:p>
            <a:pPr eaLnBrk="1" hangingPunct="1"/>
            <a:r>
              <a:rPr lang="fr-FR" altLang="fr-FR" smtClean="0"/>
              <a:t>Fonctionnalités spécifiques</a:t>
            </a:r>
          </a:p>
        </p:txBody>
      </p:sp>
      <p:sp>
        <p:nvSpPr>
          <p:cNvPr id="69635" name="Rectangle 3"/>
          <p:cNvSpPr>
            <a:spLocks noGrp="1" noChangeArrowheads="1"/>
          </p:cNvSpPr>
          <p:nvPr>
            <p:ph type="subTitle" idx="1"/>
          </p:nvPr>
        </p:nvSpPr>
        <p:spPr>
          <a:xfrm>
            <a:off x="304800" y="5638800"/>
            <a:ext cx="5638800" cy="1038225"/>
          </a:xfrm>
        </p:spPr>
        <p:txBody>
          <a:bodyPr/>
          <a:lstStyle/>
          <a:p>
            <a:pPr eaLnBrk="1" hangingPunct="1"/>
            <a:r>
              <a:rPr lang="fr-FR" altLang="fr-FR" smtClean="0"/>
              <a:t>Tolerie</a:t>
            </a:r>
          </a:p>
        </p:txBody>
      </p:sp>
      <p:pic>
        <p:nvPicPr>
          <p:cNvPr id="69636" name="Picture 4" descr="C:\Mes Documents\formationsw\div61.tif"/>
          <p:cNvPicPr>
            <a:picLocks noChangeAspect="1" noChangeArrowheads="1"/>
          </p:cNvPicPr>
          <p:nvPr/>
        </p:nvPicPr>
        <p:blipFill>
          <a:blip r:embed="rId2">
            <a:extLst>
              <a:ext uri="{28A0092B-C50C-407E-A947-70E740481C1C}">
                <a14:useLocalDpi xmlns:a14="http://schemas.microsoft.com/office/drawing/2010/main" val="0"/>
              </a:ext>
            </a:extLst>
          </a:blip>
          <a:srcRect l="9705" t="11961" r="24261" b="23924"/>
          <a:stretch>
            <a:fillRect/>
          </a:stretch>
        </p:blipFill>
        <p:spPr bwMode="auto">
          <a:xfrm>
            <a:off x="4953000" y="1600200"/>
            <a:ext cx="4022725" cy="316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9637" name="Picture 5" descr="C:\Mes Documents\formationsw\div62.t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 y="1658938"/>
            <a:ext cx="3519488" cy="2849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9638" name="Text Box 6"/>
          <p:cNvSpPr txBox="1">
            <a:spLocks noChangeArrowheads="1"/>
          </p:cNvSpPr>
          <p:nvPr/>
        </p:nvSpPr>
        <p:spPr bwMode="auto">
          <a:xfrm>
            <a:off x="2895600" y="5334000"/>
            <a:ext cx="51054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kumimoji="1" sz="2400">
                <a:solidFill>
                  <a:schemeClr val="tx1"/>
                </a:solidFill>
                <a:latin typeface="Times New Roman" pitchFamily="18" charset="0"/>
              </a:defRPr>
            </a:lvl1pPr>
            <a:lvl2pPr marL="742950" indent="-285750" eaLnBrk="0" hangingPunct="0">
              <a:defRPr kumimoji="1" sz="2400">
                <a:solidFill>
                  <a:schemeClr val="tx1"/>
                </a:solidFill>
                <a:latin typeface="Times New Roman" pitchFamily="18" charset="0"/>
              </a:defRPr>
            </a:lvl2pPr>
            <a:lvl3pPr marL="1143000" indent="-228600" eaLnBrk="0" hangingPunct="0">
              <a:defRPr kumimoji="1" sz="2400">
                <a:solidFill>
                  <a:schemeClr val="tx1"/>
                </a:solidFill>
                <a:latin typeface="Times New Roman" pitchFamily="18" charset="0"/>
              </a:defRPr>
            </a:lvl3pPr>
            <a:lvl4pPr marL="1600200" indent="-228600" eaLnBrk="0" hangingPunct="0">
              <a:defRPr kumimoji="1" sz="2400">
                <a:solidFill>
                  <a:schemeClr val="tx1"/>
                </a:solidFill>
                <a:latin typeface="Times New Roman" pitchFamily="18" charset="0"/>
              </a:defRPr>
            </a:lvl4pPr>
            <a:lvl5pPr marL="2057400" indent="-228600" eaLnBrk="0" hangingPunct="0">
              <a:defRPr kumimoji="1" sz="2400">
                <a:solidFill>
                  <a:schemeClr val="tx1"/>
                </a:solidFill>
                <a:latin typeface="Times New Roman" pitchFamily="18" charset="0"/>
              </a:defRPr>
            </a:lvl5pPr>
            <a:lvl6pPr marL="2514600" indent="-228600" eaLnBrk="0" fontAlgn="base" hangingPunct="0">
              <a:spcBef>
                <a:spcPct val="0"/>
              </a:spcBef>
              <a:spcAft>
                <a:spcPct val="0"/>
              </a:spcAft>
              <a:defRPr kumimoji="1" sz="2400">
                <a:solidFill>
                  <a:schemeClr val="tx1"/>
                </a:solidFill>
                <a:latin typeface="Times New Roman" pitchFamily="18" charset="0"/>
              </a:defRPr>
            </a:lvl6pPr>
            <a:lvl7pPr marL="2971800" indent="-228600" eaLnBrk="0" fontAlgn="base" hangingPunct="0">
              <a:spcBef>
                <a:spcPct val="0"/>
              </a:spcBef>
              <a:spcAft>
                <a:spcPct val="0"/>
              </a:spcAft>
              <a:defRPr kumimoji="1" sz="2400">
                <a:solidFill>
                  <a:schemeClr val="tx1"/>
                </a:solidFill>
                <a:latin typeface="Times New Roman" pitchFamily="18" charset="0"/>
              </a:defRPr>
            </a:lvl7pPr>
            <a:lvl8pPr marL="3429000" indent="-228600" eaLnBrk="0" fontAlgn="base" hangingPunct="0">
              <a:spcBef>
                <a:spcPct val="0"/>
              </a:spcBef>
              <a:spcAft>
                <a:spcPct val="0"/>
              </a:spcAft>
              <a:defRPr kumimoji="1" sz="2400">
                <a:solidFill>
                  <a:schemeClr val="tx1"/>
                </a:solidFill>
                <a:latin typeface="Times New Roman" pitchFamily="18" charset="0"/>
              </a:defRPr>
            </a:lvl8pPr>
            <a:lvl9pPr marL="3886200" indent="-228600" eaLnBrk="0" fontAlgn="base" hangingPunct="0">
              <a:spcBef>
                <a:spcPct val="0"/>
              </a:spcBef>
              <a:spcAft>
                <a:spcPct val="0"/>
              </a:spcAft>
              <a:defRPr kumimoji="1" sz="2400">
                <a:solidFill>
                  <a:schemeClr val="tx1"/>
                </a:solidFill>
                <a:latin typeface="Times New Roman" pitchFamily="18" charset="0"/>
              </a:defRPr>
            </a:lvl9pPr>
          </a:lstStyle>
          <a:p>
            <a:pPr eaLnBrk="1" hangingPunct="1">
              <a:spcBef>
                <a:spcPct val="50000"/>
              </a:spcBef>
            </a:pPr>
            <a:r>
              <a:rPr lang="fr-FR" altLang="fr-FR"/>
              <a:t>Utilisation de fonctions de tôlerie :</a:t>
            </a:r>
          </a:p>
        </p:txBody>
      </p:sp>
      <p:grpSp>
        <p:nvGrpSpPr>
          <p:cNvPr id="117772" name="Group 12"/>
          <p:cNvGrpSpPr>
            <a:grpSpLocks/>
          </p:cNvGrpSpPr>
          <p:nvPr/>
        </p:nvGrpSpPr>
        <p:grpSpPr bwMode="auto">
          <a:xfrm>
            <a:off x="838200" y="2667000"/>
            <a:ext cx="1981200" cy="3352800"/>
            <a:chOff x="528" y="1680"/>
            <a:chExt cx="1248" cy="2112"/>
          </a:xfrm>
        </p:grpSpPr>
        <p:sp>
          <p:nvSpPr>
            <p:cNvPr id="69644" name="Line 8"/>
            <p:cNvSpPr>
              <a:spLocks noChangeShapeType="1"/>
            </p:cNvSpPr>
            <p:nvPr/>
          </p:nvSpPr>
          <p:spPr bwMode="auto">
            <a:xfrm flipH="1" flipV="1">
              <a:off x="528" y="2304"/>
              <a:ext cx="1248" cy="1488"/>
            </a:xfrm>
            <a:prstGeom prst="line">
              <a:avLst/>
            </a:prstGeom>
            <a:noFill/>
            <a:ln w="38100">
              <a:solidFill>
                <a:srgbClr val="FF000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69645" name="Line 9"/>
            <p:cNvSpPr>
              <a:spLocks noChangeShapeType="1"/>
            </p:cNvSpPr>
            <p:nvPr/>
          </p:nvSpPr>
          <p:spPr bwMode="auto">
            <a:xfrm flipV="1">
              <a:off x="528" y="1680"/>
              <a:ext cx="720" cy="624"/>
            </a:xfrm>
            <a:prstGeom prst="line">
              <a:avLst/>
            </a:prstGeom>
            <a:noFill/>
            <a:ln w="38100">
              <a:solidFill>
                <a:srgbClr val="FF0000"/>
              </a:solidFill>
              <a:round/>
              <a:headEnd type="none" w="sm" len="sm"/>
              <a:tailEnd type="triangl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grpSp>
      <p:grpSp>
        <p:nvGrpSpPr>
          <p:cNvPr id="117774" name="Group 14"/>
          <p:cNvGrpSpPr>
            <a:grpSpLocks/>
          </p:cNvGrpSpPr>
          <p:nvPr/>
        </p:nvGrpSpPr>
        <p:grpSpPr bwMode="auto">
          <a:xfrm>
            <a:off x="6019800" y="3733800"/>
            <a:ext cx="2057400" cy="2362200"/>
            <a:chOff x="3552" y="2352"/>
            <a:chExt cx="1536" cy="1536"/>
          </a:xfrm>
        </p:grpSpPr>
        <p:sp>
          <p:nvSpPr>
            <p:cNvPr id="69642" name="Line 11"/>
            <p:cNvSpPr>
              <a:spLocks noChangeShapeType="1"/>
            </p:cNvSpPr>
            <p:nvPr/>
          </p:nvSpPr>
          <p:spPr bwMode="auto">
            <a:xfrm flipH="1" flipV="1">
              <a:off x="4896" y="2352"/>
              <a:ext cx="192" cy="1200"/>
            </a:xfrm>
            <a:prstGeom prst="line">
              <a:avLst/>
            </a:prstGeom>
            <a:noFill/>
            <a:ln w="38100">
              <a:solidFill>
                <a:srgbClr val="FF00FF"/>
              </a:solidFill>
              <a:round/>
              <a:headEnd type="none" w="sm" len="sm"/>
              <a:tailEnd type="triangl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69643" name="Line 13"/>
            <p:cNvSpPr>
              <a:spLocks noChangeShapeType="1"/>
            </p:cNvSpPr>
            <p:nvPr/>
          </p:nvSpPr>
          <p:spPr bwMode="auto">
            <a:xfrm flipV="1">
              <a:off x="3552" y="3552"/>
              <a:ext cx="1536" cy="336"/>
            </a:xfrm>
            <a:prstGeom prst="line">
              <a:avLst/>
            </a:prstGeom>
            <a:noFill/>
            <a:ln w="38100">
              <a:solidFill>
                <a:srgbClr val="FF00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grpSp>
      <p:sp>
        <p:nvSpPr>
          <p:cNvPr id="117775" name="Rectangle 15"/>
          <p:cNvSpPr>
            <a:spLocks noChangeArrowheads="1"/>
          </p:cNvSpPr>
          <p:nvPr/>
        </p:nvSpPr>
        <p:spPr bwMode="auto">
          <a:xfrm>
            <a:off x="3124200" y="5867400"/>
            <a:ext cx="277971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kumimoji="1" sz="2400">
                <a:solidFill>
                  <a:schemeClr val="tx1"/>
                </a:solidFill>
                <a:latin typeface="Times New Roman" pitchFamily="18" charset="0"/>
              </a:defRPr>
            </a:lvl1pPr>
            <a:lvl2pPr marL="742950" indent="-285750" eaLnBrk="0" hangingPunct="0">
              <a:defRPr kumimoji="1" sz="2400">
                <a:solidFill>
                  <a:schemeClr val="tx1"/>
                </a:solidFill>
                <a:latin typeface="Times New Roman" pitchFamily="18" charset="0"/>
              </a:defRPr>
            </a:lvl2pPr>
            <a:lvl3pPr marL="1143000" indent="-228600" eaLnBrk="0" hangingPunct="0">
              <a:defRPr kumimoji="1" sz="2400">
                <a:solidFill>
                  <a:schemeClr val="tx1"/>
                </a:solidFill>
                <a:latin typeface="Times New Roman" pitchFamily="18" charset="0"/>
              </a:defRPr>
            </a:lvl3pPr>
            <a:lvl4pPr marL="1600200" indent="-228600" eaLnBrk="0" hangingPunct="0">
              <a:defRPr kumimoji="1" sz="2400">
                <a:solidFill>
                  <a:schemeClr val="tx1"/>
                </a:solidFill>
                <a:latin typeface="Times New Roman" pitchFamily="18" charset="0"/>
              </a:defRPr>
            </a:lvl4pPr>
            <a:lvl5pPr marL="2057400" indent="-228600" eaLnBrk="0" hangingPunct="0">
              <a:defRPr kumimoji="1" sz="2400">
                <a:solidFill>
                  <a:schemeClr val="tx1"/>
                </a:solidFill>
                <a:latin typeface="Times New Roman" pitchFamily="18" charset="0"/>
              </a:defRPr>
            </a:lvl5pPr>
            <a:lvl6pPr marL="2514600" indent="-228600" eaLnBrk="0" fontAlgn="base" hangingPunct="0">
              <a:spcBef>
                <a:spcPct val="0"/>
              </a:spcBef>
              <a:spcAft>
                <a:spcPct val="0"/>
              </a:spcAft>
              <a:defRPr kumimoji="1" sz="2400">
                <a:solidFill>
                  <a:schemeClr val="tx1"/>
                </a:solidFill>
                <a:latin typeface="Times New Roman" pitchFamily="18" charset="0"/>
              </a:defRPr>
            </a:lvl6pPr>
            <a:lvl7pPr marL="2971800" indent="-228600" eaLnBrk="0" fontAlgn="base" hangingPunct="0">
              <a:spcBef>
                <a:spcPct val="0"/>
              </a:spcBef>
              <a:spcAft>
                <a:spcPct val="0"/>
              </a:spcAft>
              <a:defRPr kumimoji="1" sz="2400">
                <a:solidFill>
                  <a:schemeClr val="tx1"/>
                </a:solidFill>
                <a:latin typeface="Times New Roman" pitchFamily="18" charset="0"/>
              </a:defRPr>
            </a:lvl7pPr>
            <a:lvl8pPr marL="3429000" indent="-228600" eaLnBrk="0" fontAlgn="base" hangingPunct="0">
              <a:spcBef>
                <a:spcPct val="0"/>
              </a:spcBef>
              <a:spcAft>
                <a:spcPct val="0"/>
              </a:spcAft>
              <a:defRPr kumimoji="1" sz="2400">
                <a:solidFill>
                  <a:schemeClr val="tx1"/>
                </a:solidFill>
                <a:latin typeface="Times New Roman" pitchFamily="18" charset="0"/>
              </a:defRPr>
            </a:lvl8pPr>
            <a:lvl9pPr marL="3886200" indent="-228600" eaLnBrk="0" fontAlgn="base" hangingPunct="0">
              <a:spcBef>
                <a:spcPct val="0"/>
              </a:spcBef>
              <a:spcAft>
                <a:spcPct val="0"/>
              </a:spcAft>
              <a:defRPr kumimoji="1" sz="2400">
                <a:solidFill>
                  <a:schemeClr val="tx1"/>
                </a:solidFill>
                <a:latin typeface="Times New Roman" pitchFamily="18" charset="0"/>
              </a:defRPr>
            </a:lvl9pPr>
          </a:lstStyle>
          <a:p>
            <a:pPr eaLnBrk="1" hangingPunct="1"/>
            <a:r>
              <a:rPr lang="fr-FR" altLang="fr-FR"/>
              <a:t>Fente,outils de forme</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17775"/>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4" presetClass="entr" presetSubtype="10" fill="hold" nodeType="clickEffect">
                                  <p:stCondLst>
                                    <p:cond delay="0"/>
                                  </p:stCondLst>
                                  <p:childTnLst>
                                    <p:set>
                                      <p:cBhvr>
                                        <p:cTn id="10" dur="1" fill="hold">
                                          <p:stCondLst>
                                            <p:cond delay="0"/>
                                          </p:stCondLst>
                                        </p:cTn>
                                        <p:tgtEl>
                                          <p:spTgt spid="117772"/>
                                        </p:tgtEl>
                                        <p:attrNameLst>
                                          <p:attrName>style.visibility</p:attrName>
                                        </p:attrNameLst>
                                      </p:cBhvr>
                                      <p:to>
                                        <p:strVal val="visible"/>
                                      </p:to>
                                    </p:set>
                                    <p:animEffect transition="in" filter="randombar(horizontal)">
                                      <p:cBhvr>
                                        <p:cTn id="11" dur="500"/>
                                        <p:tgtEl>
                                          <p:spTgt spid="117772"/>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14" presetClass="entr" presetSubtype="10" fill="hold" nodeType="clickEffect">
                                  <p:stCondLst>
                                    <p:cond delay="0"/>
                                  </p:stCondLst>
                                  <p:childTnLst>
                                    <p:set>
                                      <p:cBhvr>
                                        <p:cTn id="15" dur="1" fill="hold">
                                          <p:stCondLst>
                                            <p:cond delay="0"/>
                                          </p:stCondLst>
                                        </p:cTn>
                                        <p:tgtEl>
                                          <p:spTgt spid="117774"/>
                                        </p:tgtEl>
                                        <p:attrNameLst>
                                          <p:attrName>style.visibility</p:attrName>
                                        </p:attrNameLst>
                                      </p:cBhvr>
                                      <p:to>
                                        <p:strVal val="visible"/>
                                      </p:to>
                                    </p:set>
                                    <p:animEffect transition="in" filter="randombar(horizontal)">
                                      <p:cBhvr>
                                        <p:cTn id="16" dur="500"/>
                                        <p:tgtEl>
                                          <p:spTgt spid="1177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7775" grpId="0" autoUpdateAnimBg="0"/>
    </p:bldLst>
  </p:timing>
</p:sld>
</file>

<file path=ppt/slides/slide5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30050" name="Rectangle 2"/>
          <p:cNvSpPr>
            <a:spLocks noGrp="1" noChangeArrowheads="1"/>
          </p:cNvSpPr>
          <p:nvPr>
            <p:ph type="ctrTitle"/>
          </p:nvPr>
        </p:nvSpPr>
        <p:spPr>
          <a:xfrm>
            <a:off x="0" y="0"/>
            <a:ext cx="7772400" cy="1143000"/>
          </a:xfrm>
        </p:spPr>
        <p:txBody>
          <a:bodyPr/>
          <a:lstStyle/>
          <a:p>
            <a:pPr eaLnBrk="1" hangingPunct="1"/>
            <a:r>
              <a:rPr lang="fr-FR" altLang="fr-FR" smtClean="0"/>
              <a:t>Fonctionnalités spécifiques</a:t>
            </a:r>
          </a:p>
        </p:txBody>
      </p:sp>
      <p:sp>
        <p:nvSpPr>
          <p:cNvPr id="70659" name="Rectangle 3"/>
          <p:cNvSpPr>
            <a:spLocks noGrp="1" noChangeArrowheads="1"/>
          </p:cNvSpPr>
          <p:nvPr>
            <p:ph type="subTitle" idx="1"/>
          </p:nvPr>
        </p:nvSpPr>
        <p:spPr>
          <a:xfrm>
            <a:off x="304800" y="5638800"/>
            <a:ext cx="5638800" cy="1038225"/>
          </a:xfrm>
        </p:spPr>
        <p:txBody>
          <a:bodyPr/>
          <a:lstStyle/>
          <a:p>
            <a:pPr eaLnBrk="1" hangingPunct="1"/>
            <a:r>
              <a:rPr lang="fr-FR" altLang="fr-FR" smtClean="0"/>
              <a:t>Configurations de pièces</a:t>
            </a:r>
          </a:p>
        </p:txBody>
      </p:sp>
      <p:sp>
        <p:nvSpPr>
          <p:cNvPr id="70660" name="Text Box 6"/>
          <p:cNvSpPr txBox="1">
            <a:spLocks noChangeArrowheads="1"/>
          </p:cNvSpPr>
          <p:nvPr/>
        </p:nvSpPr>
        <p:spPr bwMode="auto">
          <a:xfrm>
            <a:off x="4267200" y="4572000"/>
            <a:ext cx="4343400"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kumimoji="1" sz="2400">
                <a:solidFill>
                  <a:schemeClr val="tx1"/>
                </a:solidFill>
                <a:latin typeface="Times New Roman" pitchFamily="18" charset="0"/>
              </a:defRPr>
            </a:lvl1pPr>
            <a:lvl2pPr marL="742950" indent="-285750" eaLnBrk="0" hangingPunct="0">
              <a:defRPr kumimoji="1" sz="2400">
                <a:solidFill>
                  <a:schemeClr val="tx1"/>
                </a:solidFill>
                <a:latin typeface="Times New Roman" pitchFamily="18" charset="0"/>
              </a:defRPr>
            </a:lvl2pPr>
            <a:lvl3pPr marL="1143000" indent="-228600" eaLnBrk="0" hangingPunct="0">
              <a:defRPr kumimoji="1" sz="2400">
                <a:solidFill>
                  <a:schemeClr val="tx1"/>
                </a:solidFill>
                <a:latin typeface="Times New Roman" pitchFamily="18" charset="0"/>
              </a:defRPr>
            </a:lvl3pPr>
            <a:lvl4pPr marL="1600200" indent="-228600" eaLnBrk="0" hangingPunct="0">
              <a:defRPr kumimoji="1" sz="2400">
                <a:solidFill>
                  <a:schemeClr val="tx1"/>
                </a:solidFill>
                <a:latin typeface="Times New Roman" pitchFamily="18" charset="0"/>
              </a:defRPr>
            </a:lvl4pPr>
            <a:lvl5pPr marL="2057400" indent="-228600" eaLnBrk="0" hangingPunct="0">
              <a:defRPr kumimoji="1" sz="2400">
                <a:solidFill>
                  <a:schemeClr val="tx1"/>
                </a:solidFill>
                <a:latin typeface="Times New Roman" pitchFamily="18" charset="0"/>
              </a:defRPr>
            </a:lvl5pPr>
            <a:lvl6pPr marL="2514600" indent="-228600" eaLnBrk="0" fontAlgn="base" hangingPunct="0">
              <a:spcBef>
                <a:spcPct val="0"/>
              </a:spcBef>
              <a:spcAft>
                <a:spcPct val="0"/>
              </a:spcAft>
              <a:defRPr kumimoji="1" sz="2400">
                <a:solidFill>
                  <a:schemeClr val="tx1"/>
                </a:solidFill>
                <a:latin typeface="Times New Roman" pitchFamily="18" charset="0"/>
              </a:defRPr>
            </a:lvl6pPr>
            <a:lvl7pPr marL="2971800" indent="-228600" eaLnBrk="0" fontAlgn="base" hangingPunct="0">
              <a:spcBef>
                <a:spcPct val="0"/>
              </a:spcBef>
              <a:spcAft>
                <a:spcPct val="0"/>
              </a:spcAft>
              <a:defRPr kumimoji="1" sz="2400">
                <a:solidFill>
                  <a:schemeClr val="tx1"/>
                </a:solidFill>
                <a:latin typeface="Times New Roman" pitchFamily="18" charset="0"/>
              </a:defRPr>
            </a:lvl7pPr>
            <a:lvl8pPr marL="3429000" indent="-228600" eaLnBrk="0" fontAlgn="base" hangingPunct="0">
              <a:spcBef>
                <a:spcPct val="0"/>
              </a:spcBef>
              <a:spcAft>
                <a:spcPct val="0"/>
              </a:spcAft>
              <a:defRPr kumimoji="1" sz="2400">
                <a:solidFill>
                  <a:schemeClr val="tx1"/>
                </a:solidFill>
                <a:latin typeface="Times New Roman" pitchFamily="18" charset="0"/>
              </a:defRPr>
            </a:lvl8pPr>
            <a:lvl9pPr marL="3886200" indent="-228600" eaLnBrk="0" fontAlgn="base" hangingPunct="0">
              <a:spcBef>
                <a:spcPct val="0"/>
              </a:spcBef>
              <a:spcAft>
                <a:spcPct val="0"/>
              </a:spcAft>
              <a:defRPr kumimoji="1" sz="2400">
                <a:solidFill>
                  <a:schemeClr val="tx1"/>
                </a:solidFill>
                <a:latin typeface="Times New Roman" pitchFamily="18" charset="0"/>
              </a:defRPr>
            </a:lvl9pPr>
          </a:lstStyle>
          <a:p>
            <a:pPr eaLnBrk="1" hangingPunct="1">
              <a:spcBef>
                <a:spcPct val="50000"/>
              </a:spcBef>
            </a:pPr>
            <a:r>
              <a:rPr lang="fr-FR" altLang="fr-FR"/>
              <a:t>3 verniers 1/10; 1/20 ; 1/50</a:t>
            </a:r>
            <a:br>
              <a:rPr lang="fr-FR" altLang="fr-FR"/>
            </a:br>
            <a:r>
              <a:rPr lang="fr-FR" altLang="fr-FR"/>
              <a:t>réalisés à partir du même fichier</a:t>
            </a:r>
          </a:p>
        </p:txBody>
      </p:sp>
      <p:pic>
        <p:nvPicPr>
          <p:cNvPr id="130055" name="Picture 7" descr="C:\Mes Documents\formationsw\vernier1.tif"/>
          <p:cNvPicPr>
            <a:picLocks noChangeAspect="1" noChangeArrowheads="1"/>
          </p:cNvPicPr>
          <p:nvPr/>
        </p:nvPicPr>
        <p:blipFill>
          <a:blip r:embed="rId2">
            <a:extLst>
              <a:ext uri="{28A0092B-C50C-407E-A947-70E740481C1C}">
                <a14:useLocalDpi xmlns:a14="http://schemas.microsoft.com/office/drawing/2010/main" val="0"/>
              </a:ext>
            </a:extLst>
          </a:blip>
          <a:srcRect l="17473" r="11649"/>
          <a:stretch>
            <a:fillRect/>
          </a:stretch>
        </p:blipFill>
        <p:spPr bwMode="auto">
          <a:xfrm>
            <a:off x="3200400" y="1295400"/>
            <a:ext cx="2619375" cy="305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0056" name="Picture 8" descr="C:\Mes Documents\formationsw\vernier2.tif"/>
          <p:cNvPicPr>
            <a:picLocks noChangeAspect="1" noChangeArrowheads="1"/>
          </p:cNvPicPr>
          <p:nvPr/>
        </p:nvPicPr>
        <p:blipFill>
          <a:blip r:embed="rId3">
            <a:extLst>
              <a:ext uri="{28A0092B-C50C-407E-A947-70E740481C1C}">
                <a14:useLocalDpi xmlns:a14="http://schemas.microsoft.com/office/drawing/2010/main" val="0"/>
              </a:ext>
            </a:extLst>
          </a:blip>
          <a:srcRect l="17473" r="11649"/>
          <a:stretch>
            <a:fillRect/>
          </a:stretch>
        </p:blipFill>
        <p:spPr bwMode="auto">
          <a:xfrm>
            <a:off x="6019800" y="1219200"/>
            <a:ext cx="2619375" cy="305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0057" name="Picture 9" descr="C:\Mes Documents\formationsw\vernier3.tif"/>
          <p:cNvPicPr>
            <a:picLocks noChangeAspect="1" noChangeArrowheads="1"/>
          </p:cNvPicPr>
          <p:nvPr/>
        </p:nvPicPr>
        <p:blipFill>
          <a:blip r:embed="rId4">
            <a:extLst>
              <a:ext uri="{28A0092B-C50C-407E-A947-70E740481C1C}">
                <a14:useLocalDpi xmlns:a14="http://schemas.microsoft.com/office/drawing/2010/main" val="0"/>
              </a:ext>
            </a:extLst>
          </a:blip>
          <a:srcRect l="17473" r="11649"/>
          <a:stretch>
            <a:fillRect/>
          </a:stretch>
        </p:blipFill>
        <p:spPr bwMode="auto">
          <a:xfrm>
            <a:off x="304800" y="1295400"/>
            <a:ext cx="2638425" cy="307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499"/>
                                          </p:stCondLst>
                                        </p:cTn>
                                        <p:tgtEl>
                                          <p:spTgt spid="130057"/>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499"/>
                                          </p:stCondLst>
                                        </p:cTn>
                                        <p:tgtEl>
                                          <p:spTgt spid="130055"/>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499"/>
                                          </p:stCondLst>
                                        </p:cTn>
                                        <p:tgtEl>
                                          <p:spTgt spid="13005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31074" name="Rectangle 2"/>
          <p:cNvSpPr>
            <a:spLocks noGrp="1" noChangeArrowheads="1"/>
          </p:cNvSpPr>
          <p:nvPr>
            <p:ph type="ctrTitle"/>
          </p:nvPr>
        </p:nvSpPr>
        <p:spPr>
          <a:xfrm>
            <a:off x="0" y="0"/>
            <a:ext cx="7772400" cy="1143000"/>
          </a:xfrm>
        </p:spPr>
        <p:txBody>
          <a:bodyPr/>
          <a:lstStyle/>
          <a:p>
            <a:pPr eaLnBrk="1" hangingPunct="1"/>
            <a:r>
              <a:rPr lang="fr-FR" altLang="fr-FR" smtClean="0"/>
              <a:t>Fonctionnalités spécifiques</a:t>
            </a:r>
          </a:p>
        </p:txBody>
      </p:sp>
      <p:sp>
        <p:nvSpPr>
          <p:cNvPr id="71683" name="Rectangle 3"/>
          <p:cNvSpPr>
            <a:spLocks noGrp="1" noChangeArrowheads="1"/>
          </p:cNvSpPr>
          <p:nvPr>
            <p:ph type="subTitle" idx="1"/>
          </p:nvPr>
        </p:nvSpPr>
        <p:spPr>
          <a:xfrm>
            <a:off x="304800" y="5638800"/>
            <a:ext cx="5638800" cy="1038225"/>
          </a:xfrm>
        </p:spPr>
        <p:txBody>
          <a:bodyPr/>
          <a:lstStyle/>
          <a:p>
            <a:pPr eaLnBrk="1" hangingPunct="1"/>
            <a:r>
              <a:rPr lang="fr-FR" altLang="fr-FR" smtClean="0"/>
              <a:t>Configurations d’assemblage</a:t>
            </a:r>
          </a:p>
        </p:txBody>
      </p:sp>
      <p:pic>
        <p:nvPicPr>
          <p:cNvPr id="131076" name="Picture 4" descr="C:\Mes Documents\Travaux du lycée\Lampe de poche 3V\Petite lamp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0" y="2286000"/>
            <a:ext cx="365760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1077" name="Picture 5" descr="C:\Mes Documents\Travaux du lycée\Lampe de poche 3V\Grande Lampe 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57800" y="1295400"/>
            <a:ext cx="365760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686" name="Text Box 6"/>
          <p:cNvSpPr txBox="1">
            <a:spLocks noChangeArrowheads="1"/>
          </p:cNvSpPr>
          <p:nvPr/>
        </p:nvSpPr>
        <p:spPr bwMode="auto">
          <a:xfrm>
            <a:off x="5029200" y="4572000"/>
            <a:ext cx="3124200"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kumimoji="1" sz="2400">
                <a:solidFill>
                  <a:schemeClr val="tx1"/>
                </a:solidFill>
                <a:latin typeface="Times New Roman" pitchFamily="18" charset="0"/>
              </a:defRPr>
            </a:lvl1pPr>
            <a:lvl2pPr marL="742950" indent="-285750" eaLnBrk="0" hangingPunct="0">
              <a:defRPr kumimoji="1" sz="2400">
                <a:solidFill>
                  <a:schemeClr val="tx1"/>
                </a:solidFill>
                <a:latin typeface="Times New Roman" pitchFamily="18" charset="0"/>
              </a:defRPr>
            </a:lvl2pPr>
            <a:lvl3pPr marL="1143000" indent="-228600" eaLnBrk="0" hangingPunct="0">
              <a:defRPr kumimoji="1" sz="2400">
                <a:solidFill>
                  <a:schemeClr val="tx1"/>
                </a:solidFill>
                <a:latin typeface="Times New Roman" pitchFamily="18" charset="0"/>
              </a:defRPr>
            </a:lvl3pPr>
            <a:lvl4pPr marL="1600200" indent="-228600" eaLnBrk="0" hangingPunct="0">
              <a:defRPr kumimoji="1" sz="2400">
                <a:solidFill>
                  <a:schemeClr val="tx1"/>
                </a:solidFill>
                <a:latin typeface="Times New Roman" pitchFamily="18" charset="0"/>
              </a:defRPr>
            </a:lvl4pPr>
            <a:lvl5pPr marL="2057400" indent="-228600" eaLnBrk="0" hangingPunct="0">
              <a:defRPr kumimoji="1" sz="2400">
                <a:solidFill>
                  <a:schemeClr val="tx1"/>
                </a:solidFill>
                <a:latin typeface="Times New Roman" pitchFamily="18" charset="0"/>
              </a:defRPr>
            </a:lvl5pPr>
            <a:lvl6pPr marL="2514600" indent="-228600" eaLnBrk="0" fontAlgn="base" hangingPunct="0">
              <a:spcBef>
                <a:spcPct val="0"/>
              </a:spcBef>
              <a:spcAft>
                <a:spcPct val="0"/>
              </a:spcAft>
              <a:defRPr kumimoji="1" sz="2400">
                <a:solidFill>
                  <a:schemeClr val="tx1"/>
                </a:solidFill>
                <a:latin typeface="Times New Roman" pitchFamily="18" charset="0"/>
              </a:defRPr>
            </a:lvl6pPr>
            <a:lvl7pPr marL="2971800" indent="-228600" eaLnBrk="0" fontAlgn="base" hangingPunct="0">
              <a:spcBef>
                <a:spcPct val="0"/>
              </a:spcBef>
              <a:spcAft>
                <a:spcPct val="0"/>
              </a:spcAft>
              <a:defRPr kumimoji="1" sz="2400">
                <a:solidFill>
                  <a:schemeClr val="tx1"/>
                </a:solidFill>
                <a:latin typeface="Times New Roman" pitchFamily="18" charset="0"/>
              </a:defRPr>
            </a:lvl7pPr>
            <a:lvl8pPr marL="3429000" indent="-228600" eaLnBrk="0" fontAlgn="base" hangingPunct="0">
              <a:spcBef>
                <a:spcPct val="0"/>
              </a:spcBef>
              <a:spcAft>
                <a:spcPct val="0"/>
              </a:spcAft>
              <a:defRPr kumimoji="1" sz="2400">
                <a:solidFill>
                  <a:schemeClr val="tx1"/>
                </a:solidFill>
                <a:latin typeface="Times New Roman" pitchFamily="18" charset="0"/>
              </a:defRPr>
            </a:lvl8pPr>
            <a:lvl9pPr marL="3886200" indent="-228600" eaLnBrk="0" fontAlgn="base" hangingPunct="0">
              <a:spcBef>
                <a:spcPct val="0"/>
              </a:spcBef>
              <a:spcAft>
                <a:spcPct val="0"/>
              </a:spcAft>
              <a:defRPr kumimoji="1" sz="2400">
                <a:solidFill>
                  <a:schemeClr val="tx1"/>
                </a:solidFill>
                <a:latin typeface="Times New Roman" pitchFamily="18" charset="0"/>
              </a:defRPr>
            </a:lvl9pPr>
          </a:lstStyle>
          <a:p>
            <a:pPr eaLnBrk="1" hangingPunct="1">
              <a:spcBef>
                <a:spcPct val="50000"/>
              </a:spcBef>
            </a:pPr>
            <a:r>
              <a:rPr lang="fr-FR" altLang="fr-FR"/>
              <a:t>2 lampes porte clefs pour 2 piles différentes</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2" fill="hold" nodeType="afterEffect">
                                  <p:stCondLst>
                                    <p:cond delay="1000"/>
                                  </p:stCondLst>
                                  <p:childTnLst>
                                    <p:set>
                                      <p:cBhvr>
                                        <p:cTn id="6" dur="1" fill="hold">
                                          <p:stCondLst>
                                            <p:cond delay="0"/>
                                          </p:stCondLst>
                                        </p:cTn>
                                        <p:tgtEl>
                                          <p:spTgt spid="131077"/>
                                        </p:tgtEl>
                                        <p:attrNameLst>
                                          <p:attrName>style.visibility</p:attrName>
                                        </p:attrNameLst>
                                      </p:cBhvr>
                                      <p:to>
                                        <p:strVal val="visible"/>
                                      </p:to>
                                    </p:set>
                                    <p:anim calcmode="lin" valueType="num">
                                      <p:cBhvr additive="base">
                                        <p:cTn id="7" dur="500" fill="hold"/>
                                        <p:tgtEl>
                                          <p:spTgt spid="131077"/>
                                        </p:tgtEl>
                                        <p:attrNameLst>
                                          <p:attrName>ppt_x</p:attrName>
                                        </p:attrNameLst>
                                      </p:cBhvr>
                                      <p:tavLst>
                                        <p:tav tm="0">
                                          <p:val>
                                            <p:strVal val="1+#ppt_w/2"/>
                                          </p:val>
                                        </p:tav>
                                        <p:tav tm="100000">
                                          <p:val>
                                            <p:strVal val="#ppt_x"/>
                                          </p:val>
                                        </p:tav>
                                      </p:tavLst>
                                    </p:anim>
                                    <p:anim calcmode="lin" valueType="num">
                                      <p:cBhvr additive="base">
                                        <p:cTn id="8" dur="500" fill="hold"/>
                                        <p:tgtEl>
                                          <p:spTgt spid="131077"/>
                                        </p:tgtEl>
                                        <p:attrNameLst>
                                          <p:attrName>ppt_y</p:attrName>
                                        </p:attrNameLst>
                                      </p:cBhvr>
                                      <p:tavLst>
                                        <p:tav tm="0">
                                          <p:val>
                                            <p:strVal val="#ppt_y"/>
                                          </p:val>
                                        </p:tav>
                                        <p:tav tm="100000">
                                          <p:val>
                                            <p:strVal val="#ppt_y"/>
                                          </p:val>
                                        </p:tav>
                                      </p:tavLst>
                                    </p:anim>
                                  </p:childTnLst>
                                </p:cTn>
                              </p:par>
                            </p:childTnLst>
                          </p:cTn>
                        </p:par>
                        <p:par>
                          <p:cTn id="9" fill="hold" nodeType="afterGroup">
                            <p:stCondLst>
                              <p:cond delay="1500"/>
                            </p:stCondLst>
                            <p:childTnLst>
                              <p:par>
                                <p:cTn id="10" presetID="2" presetClass="entr" presetSubtype="8" fill="hold" nodeType="afterEffect">
                                  <p:stCondLst>
                                    <p:cond delay="1000"/>
                                  </p:stCondLst>
                                  <p:childTnLst>
                                    <p:set>
                                      <p:cBhvr>
                                        <p:cTn id="11" dur="1" fill="hold">
                                          <p:stCondLst>
                                            <p:cond delay="0"/>
                                          </p:stCondLst>
                                        </p:cTn>
                                        <p:tgtEl>
                                          <p:spTgt spid="131076"/>
                                        </p:tgtEl>
                                        <p:attrNameLst>
                                          <p:attrName>style.visibility</p:attrName>
                                        </p:attrNameLst>
                                      </p:cBhvr>
                                      <p:to>
                                        <p:strVal val="visible"/>
                                      </p:to>
                                    </p:set>
                                    <p:anim calcmode="lin" valueType="num">
                                      <p:cBhvr additive="base">
                                        <p:cTn id="12" dur="500" fill="hold"/>
                                        <p:tgtEl>
                                          <p:spTgt spid="131076"/>
                                        </p:tgtEl>
                                        <p:attrNameLst>
                                          <p:attrName>ppt_x</p:attrName>
                                        </p:attrNameLst>
                                      </p:cBhvr>
                                      <p:tavLst>
                                        <p:tav tm="0">
                                          <p:val>
                                            <p:strVal val="0-#ppt_w/2"/>
                                          </p:val>
                                        </p:tav>
                                        <p:tav tm="100000">
                                          <p:val>
                                            <p:strVal val="#ppt_x"/>
                                          </p:val>
                                        </p:tav>
                                      </p:tavLst>
                                    </p:anim>
                                    <p:anim calcmode="lin" valueType="num">
                                      <p:cBhvr additive="base">
                                        <p:cTn id="13" dur="500" fill="hold"/>
                                        <p:tgtEl>
                                          <p:spTgt spid="13107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33122" name="Rectangle 2"/>
          <p:cNvSpPr>
            <a:spLocks noGrp="1" noChangeArrowheads="1"/>
          </p:cNvSpPr>
          <p:nvPr>
            <p:ph type="ctrTitle"/>
          </p:nvPr>
        </p:nvSpPr>
        <p:spPr>
          <a:xfrm>
            <a:off x="0" y="0"/>
            <a:ext cx="7772400" cy="1143000"/>
          </a:xfrm>
        </p:spPr>
        <p:txBody>
          <a:bodyPr/>
          <a:lstStyle/>
          <a:p>
            <a:pPr eaLnBrk="1" hangingPunct="1"/>
            <a:r>
              <a:rPr lang="fr-FR" altLang="fr-FR" smtClean="0"/>
              <a:t>Fonctionnalités spécifiques</a:t>
            </a:r>
          </a:p>
        </p:txBody>
      </p:sp>
      <p:sp>
        <p:nvSpPr>
          <p:cNvPr id="72707" name="Rectangle 3"/>
          <p:cNvSpPr>
            <a:spLocks noGrp="1" noChangeArrowheads="1"/>
          </p:cNvSpPr>
          <p:nvPr>
            <p:ph type="subTitle" idx="1"/>
          </p:nvPr>
        </p:nvSpPr>
        <p:spPr>
          <a:xfrm>
            <a:off x="304800" y="5638800"/>
            <a:ext cx="5638800" cy="1038225"/>
          </a:xfrm>
        </p:spPr>
        <p:txBody>
          <a:bodyPr/>
          <a:lstStyle/>
          <a:p>
            <a:pPr eaLnBrk="1" hangingPunct="1"/>
            <a:r>
              <a:rPr lang="fr-FR" altLang="fr-FR" smtClean="0"/>
              <a:t>Famille de pièces</a:t>
            </a:r>
          </a:p>
          <a:p>
            <a:pPr eaLnBrk="1" hangingPunct="1"/>
            <a:endParaRPr lang="fr-FR" altLang="fr-FR" smtClean="0"/>
          </a:p>
        </p:txBody>
      </p:sp>
      <p:sp>
        <p:nvSpPr>
          <p:cNvPr id="72708" name="Text Box 4"/>
          <p:cNvSpPr txBox="1">
            <a:spLocks noChangeArrowheads="1"/>
          </p:cNvSpPr>
          <p:nvPr/>
        </p:nvSpPr>
        <p:spPr bwMode="auto">
          <a:xfrm>
            <a:off x="762000" y="6172200"/>
            <a:ext cx="7848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kumimoji="1" sz="2400">
                <a:solidFill>
                  <a:schemeClr val="tx1"/>
                </a:solidFill>
                <a:latin typeface="Times New Roman" pitchFamily="18" charset="0"/>
              </a:defRPr>
            </a:lvl1pPr>
            <a:lvl2pPr marL="742950" indent="-285750" eaLnBrk="0" hangingPunct="0">
              <a:defRPr kumimoji="1" sz="2400">
                <a:solidFill>
                  <a:schemeClr val="tx1"/>
                </a:solidFill>
                <a:latin typeface="Times New Roman" pitchFamily="18" charset="0"/>
              </a:defRPr>
            </a:lvl2pPr>
            <a:lvl3pPr marL="1143000" indent="-228600" eaLnBrk="0" hangingPunct="0">
              <a:defRPr kumimoji="1" sz="2400">
                <a:solidFill>
                  <a:schemeClr val="tx1"/>
                </a:solidFill>
                <a:latin typeface="Times New Roman" pitchFamily="18" charset="0"/>
              </a:defRPr>
            </a:lvl3pPr>
            <a:lvl4pPr marL="1600200" indent="-228600" eaLnBrk="0" hangingPunct="0">
              <a:defRPr kumimoji="1" sz="2400">
                <a:solidFill>
                  <a:schemeClr val="tx1"/>
                </a:solidFill>
                <a:latin typeface="Times New Roman" pitchFamily="18" charset="0"/>
              </a:defRPr>
            </a:lvl4pPr>
            <a:lvl5pPr marL="2057400" indent="-228600" eaLnBrk="0" hangingPunct="0">
              <a:defRPr kumimoji="1" sz="2400">
                <a:solidFill>
                  <a:schemeClr val="tx1"/>
                </a:solidFill>
                <a:latin typeface="Times New Roman" pitchFamily="18" charset="0"/>
              </a:defRPr>
            </a:lvl5pPr>
            <a:lvl6pPr marL="2514600" indent="-228600" eaLnBrk="0" fontAlgn="base" hangingPunct="0">
              <a:spcBef>
                <a:spcPct val="0"/>
              </a:spcBef>
              <a:spcAft>
                <a:spcPct val="0"/>
              </a:spcAft>
              <a:defRPr kumimoji="1" sz="2400">
                <a:solidFill>
                  <a:schemeClr val="tx1"/>
                </a:solidFill>
                <a:latin typeface="Times New Roman" pitchFamily="18" charset="0"/>
              </a:defRPr>
            </a:lvl6pPr>
            <a:lvl7pPr marL="2971800" indent="-228600" eaLnBrk="0" fontAlgn="base" hangingPunct="0">
              <a:spcBef>
                <a:spcPct val="0"/>
              </a:spcBef>
              <a:spcAft>
                <a:spcPct val="0"/>
              </a:spcAft>
              <a:defRPr kumimoji="1" sz="2400">
                <a:solidFill>
                  <a:schemeClr val="tx1"/>
                </a:solidFill>
                <a:latin typeface="Times New Roman" pitchFamily="18" charset="0"/>
              </a:defRPr>
            </a:lvl7pPr>
            <a:lvl8pPr marL="3429000" indent="-228600" eaLnBrk="0" fontAlgn="base" hangingPunct="0">
              <a:spcBef>
                <a:spcPct val="0"/>
              </a:spcBef>
              <a:spcAft>
                <a:spcPct val="0"/>
              </a:spcAft>
              <a:defRPr kumimoji="1" sz="2400">
                <a:solidFill>
                  <a:schemeClr val="tx1"/>
                </a:solidFill>
                <a:latin typeface="Times New Roman" pitchFamily="18" charset="0"/>
              </a:defRPr>
            </a:lvl8pPr>
            <a:lvl9pPr marL="3886200" indent="-228600" eaLnBrk="0" fontAlgn="base" hangingPunct="0">
              <a:spcBef>
                <a:spcPct val="0"/>
              </a:spcBef>
              <a:spcAft>
                <a:spcPct val="0"/>
              </a:spcAft>
              <a:defRPr kumimoji="1" sz="2400">
                <a:solidFill>
                  <a:schemeClr val="tx1"/>
                </a:solidFill>
                <a:latin typeface="Times New Roman" pitchFamily="18" charset="0"/>
              </a:defRPr>
            </a:lvl9pPr>
          </a:lstStyle>
          <a:p>
            <a:pPr eaLnBrk="1" hangingPunct="1">
              <a:spcBef>
                <a:spcPct val="50000"/>
              </a:spcBef>
            </a:pPr>
            <a:r>
              <a:rPr lang="fr-FR" altLang="fr-FR"/>
              <a:t>Création de diffèrentes pièces en utilisant un tableur</a:t>
            </a:r>
          </a:p>
        </p:txBody>
      </p:sp>
      <p:grpSp>
        <p:nvGrpSpPr>
          <p:cNvPr id="133138" name="Group 18"/>
          <p:cNvGrpSpPr>
            <a:grpSpLocks/>
          </p:cNvGrpSpPr>
          <p:nvPr/>
        </p:nvGrpSpPr>
        <p:grpSpPr bwMode="auto">
          <a:xfrm>
            <a:off x="0" y="1676400"/>
            <a:ext cx="8696325" cy="3451225"/>
            <a:chOff x="144" y="1056"/>
            <a:chExt cx="5478" cy="2174"/>
          </a:xfrm>
        </p:grpSpPr>
        <p:pic>
          <p:nvPicPr>
            <p:cNvPr id="72713" name="Picture 10" descr="C:\Mes Documents\formationsw\lego1.ti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400" y="1056"/>
              <a:ext cx="1610" cy="1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2714" name="Picture 11" descr="C:\Mes Documents\formationsw\lego1a.ti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688" y="2256"/>
              <a:ext cx="1296" cy="9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2715" name="Picture 12" descr="C:\Mes Documents\formationsw\lego2.tif"/>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56" y="1104"/>
              <a:ext cx="1248" cy="9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2716" name="Picture 13" descr="C:\Mes Documents\formationsw\lego2a.tif"/>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296" y="2352"/>
              <a:ext cx="1008" cy="7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2717" name="Picture 14" descr="C:\Mes Documents\formationsw\lego3.tif"/>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272" y="1104"/>
              <a:ext cx="1344" cy="9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2718" name="Picture 15" descr="C:\Mes Documents\formationsw\lego3a.tif"/>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416" y="2352"/>
              <a:ext cx="1206" cy="8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2719" name="Picture 16" descr="C:\Mes Documents\formationsw\lego4.tif"/>
            <p:cNvPicPr>
              <a:picLocks noChangeAspect="1" noChangeArrowheads="1"/>
            </p:cNvPicPr>
            <p:nvPr/>
          </p:nvPicPr>
          <p:blipFill>
            <a:blip r:embed="rId8" cstate="print">
              <a:extLst>
                <a:ext uri="{28A0092B-C50C-407E-A947-70E740481C1C}">
                  <a14:useLocalDpi xmlns:a14="http://schemas.microsoft.com/office/drawing/2010/main" val="0"/>
                </a:ext>
              </a:extLst>
            </a:blip>
            <a:srcRect r="25610"/>
            <a:stretch>
              <a:fillRect/>
            </a:stretch>
          </p:blipFill>
          <p:spPr bwMode="auto">
            <a:xfrm>
              <a:off x="144" y="1056"/>
              <a:ext cx="960" cy="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2720" name="Picture 17" descr="C:\Mes Documents\formationsw\lego4a.tif"/>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192" y="2304"/>
              <a:ext cx="912" cy="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33140" name="Group 20"/>
          <p:cNvGrpSpPr>
            <a:grpSpLocks/>
          </p:cNvGrpSpPr>
          <p:nvPr/>
        </p:nvGrpSpPr>
        <p:grpSpPr bwMode="auto">
          <a:xfrm>
            <a:off x="914400" y="533400"/>
            <a:ext cx="7967663" cy="4895850"/>
            <a:chOff x="576" y="336"/>
            <a:chExt cx="5019" cy="3084"/>
          </a:xfrm>
        </p:grpSpPr>
        <p:pic>
          <p:nvPicPr>
            <p:cNvPr id="72711" name="Picture 9"/>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76" y="2400"/>
              <a:ext cx="4992" cy="10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2712" name="Picture 19" descr="C:\Mes Documents\formationsw\assem4.tif"/>
            <p:cNvPicPr>
              <a:picLocks noChangeAspect="1" noChangeArrowheads="1"/>
            </p:cNvPicPr>
            <p:nvPr/>
          </p:nvPicPr>
          <p:blipFill>
            <a:blip r:embed="rId11">
              <a:extLst>
                <a:ext uri="{28A0092B-C50C-407E-A947-70E740481C1C}">
                  <a14:useLocalDpi xmlns:a14="http://schemas.microsoft.com/office/drawing/2010/main" val="0"/>
                </a:ext>
              </a:extLst>
            </a:blip>
            <a:srcRect l="14999" t="8147" r="7500"/>
            <a:stretch>
              <a:fillRect/>
            </a:stretch>
          </p:blipFill>
          <p:spPr bwMode="auto">
            <a:xfrm>
              <a:off x="3648" y="336"/>
              <a:ext cx="1947" cy="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133140"/>
                                        </p:tgtEl>
                                        <p:attrNameLst>
                                          <p:attrName>style.visibility</p:attrName>
                                        </p:attrNameLst>
                                      </p:cBhvr>
                                      <p:to>
                                        <p:strVal val="visible"/>
                                      </p:to>
                                    </p:set>
                                    <p:animEffect transition="in" filter="box(out)">
                                      <p:cBhvr>
                                        <p:cTn id="7" dur="500"/>
                                        <p:tgtEl>
                                          <p:spTgt spid="133140"/>
                                        </p:tgtEl>
                                      </p:cBhvr>
                                    </p:animEffect>
                                  </p:childTnLst>
                                  <p:subTnLst>
                                    <p:set>
                                      <p:cBhvr override="childStyle">
                                        <p:cTn dur="1" fill="hold" display="0" masterRel="nextClick" afterEffect="1"/>
                                        <p:tgtEl>
                                          <p:spTgt spid="133140"/>
                                        </p:tgtEl>
                                        <p:attrNameLst>
                                          <p:attrName>style.visibility</p:attrName>
                                        </p:attrNameLst>
                                      </p:cBhvr>
                                      <p:to>
                                        <p:strVal val="hidden"/>
                                      </p:to>
                                    </p:set>
                                  </p:subTnLst>
                                </p:cTn>
                              </p:par>
                            </p:childTnLst>
                          </p:cTn>
                        </p:par>
                      </p:childTnLst>
                    </p:cTn>
                  </p:par>
                  <p:par>
                    <p:cTn id="8" fill="hold" nodeType="clickPar">
                      <p:stCondLst>
                        <p:cond delay="indefinite"/>
                      </p:stCondLst>
                      <p:childTnLst>
                        <p:par>
                          <p:cTn id="9" fill="hold" nodeType="withGroup">
                            <p:stCondLst>
                              <p:cond delay="0"/>
                            </p:stCondLst>
                            <p:childTnLst>
                              <p:par>
                                <p:cTn id="10" presetID="2" presetClass="entr" presetSubtype="2" fill="hold" nodeType="clickEffect">
                                  <p:stCondLst>
                                    <p:cond delay="0"/>
                                  </p:stCondLst>
                                  <p:childTnLst>
                                    <p:set>
                                      <p:cBhvr>
                                        <p:cTn id="11" dur="1" fill="hold">
                                          <p:stCondLst>
                                            <p:cond delay="0"/>
                                          </p:stCondLst>
                                        </p:cTn>
                                        <p:tgtEl>
                                          <p:spTgt spid="133138"/>
                                        </p:tgtEl>
                                        <p:attrNameLst>
                                          <p:attrName>style.visibility</p:attrName>
                                        </p:attrNameLst>
                                      </p:cBhvr>
                                      <p:to>
                                        <p:strVal val="visible"/>
                                      </p:to>
                                    </p:set>
                                    <p:anim calcmode="lin" valueType="num">
                                      <p:cBhvr additive="base">
                                        <p:cTn id="12" dur="500" fill="hold"/>
                                        <p:tgtEl>
                                          <p:spTgt spid="133138"/>
                                        </p:tgtEl>
                                        <p:attrNameLst>
                                          <p:attrName>ppt_x</p:attrName>
                                        </p:attrNameLst>
                                      </p:cBhvr>
                                      <p:tavLst>
                                        <p:tav tm="0">
                                          <p:val>
                                            <p:strVal val="1+#ppt_w/2"/>
                                          </p:val>
                                        </p:tav>
                                        <p:tav tm="100000">
                                          <p:val>
                                            <p:strVal val="#ppt_x"/>
                                          </p:val>
                                        </p:tav>
                                      </p:tavLst>
                                    </p:anim>
                                    <p:anim calcmode="lin" valueType="num">
                                      <p:cBhvr additive="base">
                                        <p:cTn id="13" dur="500" fill="hold"/>
                                        <p:tgtEl>
                                          <p:spTgt spid="13313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34146" name="Rectangle 2"/>
          <p:cNvSpPr>
            <a:spLocks noGrp="1" noChangeArrowheads="1"/>
          </p:cNvSpPr>
          <p:nvPr>
            <p:ph type="ctrTitle"/>
          </p:nvPr>
        </p:nvSpPr>
        <p:spPr>
          <a:xfrm>
            <a:off x="0" y="0"/>
            <a:ext cx="7772400" cy="1143000"/>
          </a:xfrm>
        </p:spPr>
        <p:txBody>
          <a:bodyPr/>
          <a:lstStyle/>
          <a:p>
            <a:pPr eaLnBrk="1" hangingPunct="1"/>
            <a:r>
              <a:rPr lang="fr-FR" altLang="fr-FR" smtClean="0"/>
              <a:t>Fonctionnalités spécifiques</a:t>
            </a:r>
          </a:p>
        </p:txBody>
      </p:sp>
      <p:sp>
        <p:nvSpPr>
          <p:cNvPr id="73731" name="Rectangle 3"/>
          <p:cNvSpPr>
            <a:spLocks noGrp="1" noChangeArrowheads="1"/>
          </p:cNvSpPr>
          <p:nvPr>
            <p:ph type="subTitle" idx="1"/>
          </p:nvPr>
        </p:nvSpPr>
        <p:spPr>
          <a:xfrm>
            <a:off x="304800" y="5638800"/>
            <a:ext cx="5638800" cy="1038225"/>
          </a:xfrm>
        </p:spPr>
        <p:txBody>
          <a:bodyPr/>
          <a:lstStyle/>
          <a:p>
            <a:pPr eaLnBrk="1" hangingPunct="1"/>
            <a:r>
              <a:rPr lang="fr-FR" altLang="fr-FR" smtClean="0"/>
              <a:t>Famille de pièces d’assemblage</a:t>
            </a:r>
          </a:p>
          <a:p>
            <a:pPr eaLnBrk="1" hangingPunct="1"/>
            <a:endParaRPr lang="fr-FR" altLang="fr-FR" smtClean="0"/>
          </a:p>
        </p:txBody>
      </p:sp>
      <p:sp>
        <p:nvSpPr>
          <p:cNvPr id="73732" name="Text Box 4"/>
          <p:cNvSpPr txBox="1">
            <a:spLocks noChangeArrowheads="1"/>
          </p:cNvSpPr>
          <p:nvPr/>
        </p:nvSpPr>
        <p:spPr bwMode="auto">
          <a:xfrm>
            <a:off x="762000" y="6172200"/>
            <a:ext cx="7848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kumimoji="1" sz="2400">
                <a:solidFill>
                  <a:schemeClr val="tx1"/>
                </a:solidFill>
                <a:latin typeface="Times New Roman" pitchFamily="18" charset="0"/>
              </a:defRPr>
            </a:lvl1pPr>
            <a:lvl2pPr marL="742950" indent="-285750" eaLnBrk="0" hangingPunct="0">
              <a:defRPr kumimoji="1" sz="2400">
                <a:solidFill>
                  <a:schemeClr val="tx1"/>
                </a:solidFill>
                <a:latin typeface="Times New Roman" pitchFamily="18" charset="0"/>
              </a:defRPr>
            </a:lvl2pPr>
            <a:lvl3pPr marL="1143000" indent="-228600" eaLnBrk="0" hangingPunct="0">
              <a:defRPr kumimoji="1" sz="2400">
                <a:solidFill>
                  <a:schemeClr val="tx1"/>
                </a:solidFill>
                <a:latin typeface="Times New Roman" pitchFamily="18" charset="0"/>
              </a:defRPr>
            </a:lvl3pPr>
            <a:lvl4pPr marL="1600200" indent="-228600" eaLnBrk="0" hangingPunct="0">
              <a:defRPr kumimoji="1" sz="2400">
                <a:solidFill>
                  <a:schemeClr val="tx1"/>
                </a:solidFill>
                <a:latin typeface="Times New Roman" pitchFamily="18" charset="0"/>
              </a:defRPr>
            </a:lvl4pPr>
            <a:lvl5pPr marL="2057400" indent="-228600" eaLnBrk="0" hangingPunct="0">
              <a:defRPr kumimoji="1" sz="2400">
                <a:solidFill>
                  <a:schemeClr val="tx1"/>
                </a:solidFill>
                <a:latin typeface="Times New Roman" pitchFamily="18" charset="0"/>
              </a:defRPr>
            </a:lvl5pPr>
            <a:lvl6pPr marL="2514600" indent="-228600" eaLnBrk="0" fontAlgn="base" hangingPunct="0">
              <a:spcBef>
                <a:spcPct val="0"/>
              </a:spcBef>
              <a:spcAft>
                <a:spcPct val="0"/>
              </a:spcAft>
              <a:defRPr kumimoji="1" sz="2400">
                <a:solidFill>
                  <a:schemeClr val="tx1"/>
                </a:solidFill>
                <a:latin typeface="Times New Roman" pitchFamily="18" charset="0"/>
              </a:defRPr>
            </a:lvl6pPr>
            <a:lvl7pPr marL="2971800" indent="-228600" eaLnBrk="0" fontAlgn="base" hangingPunct="0">
              <a:spcBef>
                <a:spcPct val="0"/>
              </a:spcBef>
              <a:spcAft>
                <a:spcPct val="0"/>
              </a:spcAft>
              <a:defRPr kumimoji="1" sz="2400">
                <a:solidFill>
                  <a:schemeClr val="tx1"/>
                </a:solidFill>
                <a:latin typeface="Times New Roman" pitchFamily="18" charset="0"/>
              </a:defRPr>
            </a:lvl7pPr>
            <a:lvl8pPr marL="3429000" indent="-228600" eaLnBrk="0" fontAlgn="base" hangingPunct="0">
              <a:spcBef>
                <a:spcPct val="0"/>
              </a:spcBef>
              <a:spcAft>
                <a:spcPct val="0"/>
              </a:spcAft>
              <a:defRPr kumimoji="1" sz="2400">
                <a:solidFill>
                  <a:schemeClr val="tx1"/>
                </a:solidFill>
                <a:latin typeface="Times New Roman" pitchFamily="18" charset="0"/>
              </a:defRPr>
            </a:lvl8pPr>
            <a:lvl9pPr marL="3886200" indent="-228600" eaLnBrk="0" fontAlgn="base" hangingPunct="0">
              <a:spcBef>
                <a:spcPct val="0"/>
              </a:spcBef>
              <a:spcAft>
                <a:spcPct val="0"/>
              </a:spcAft>
              <a:defRPr kumimoji="1" sz="2400">
                <a:solidFill>
                  <a:schemeClr val="tx1"/>
                </a:solidFill>
                <a:latin typeface="Times New Roman" pitchFamily="18" charset="0"/>
              </a:defRPr>
            </a:lvl9pPr>
          </a:lstStyle>
          <a:p>
            <a:pPr eaLnBrk="1" hangingPunct="1">
              <a:spcBef>
                <a:spcPct val="50000"/>
              </a:spcBef>
            </a:pPr>
            <a:r>
              <a:rPr lang="fr-FR" altLang="fr-FR"/>
              <a:t>Création de diffèrents assemblages en utilisant un tableur</a:t>
            </a:r>
          </a:p>
        </p:txBody>
      </p:sp>
      <p:pic>
        <p:nvPicPr>
          <p:cNvPr id="134161" name="Picture 17" descr="C:\Mes Documents\formationsw\assem1.tif"/>
          <p:cNvPicPr>
            <a:picLocks noChangeAspect="1" noChangeArrowheads="1"/>
          </p:cNvPicPr>
          <p:nvPr/>
        </p:nvPicPr>
        <p:blipFill>
          <a:blip r:embed="rId2">
            <a:extLst>
              <a:ext uri="{28A0092B-C50C-407E-A947-70E740481C1C}">
                <a14:useLocalDpi xmlns:a14="http://schemas.microsoft.com/office/drawing/2010/main" val="0"/>
              </a:ext>
            </a:extLst>
          </a:blip>
          <a:srcRect t="16293" b="24440"/>
          <a:stretch>
            <a:fillRect/>
          </a:stretch>
        </p:blipFill>
        <p:spPr bwMode="auto">
          <a:xfrm>
            <a:off x="533400" y="1143000"/>
            <a:ext cx="7162800" cy="4448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34166" name="Group 22"/>
          <p:cNvGrpSpPr>
            <a:grpSpLocks/>
          </p:cNvGrpSpPr>
          <p:nvPr/>
        </p:nvGrpSpPr>
        <p:grpSpPr bwMode="auto">
          <a:xfrm>
            <a:off x="228600" y="609600"/>
            <a:ext cx="8686800" cy="5008563"/>
            <a:chOff x="144" y="384"/>
            <a:chExt cx="5472" cy="3155"/>
          </a:xfrm>
        </p:grpSpPr>
        <p:pic>
          <p:nvPicPr>
            <p:cNvPr id="73735" name="Picture 19" descr="C:\Mes Documents\formationsw\assem3.t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96" y="384"/>
              <a:ext cx="1858" cy="1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3736" name="Picture 21" descr="C:\Mes Documents\formationsw\assem2.tif"/>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4" y="2304"/>
              <a:ext cx="5472" cy="12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134166"/>
                                        </p:tgtEl>
                                        <p:attrNameLst>
                                          <p:attrName>style.visibility</p:attrName>
                                        </p:attrNameLst>
                                      </p:cBhvr>
                                      <p:to>
                                        <p:strVal val="visible"/>
                                      </p:to>
                                    </p:set>
                                    <p:animEffect transition="in" filter="box(out)">
                                      <p:cBhvr>
                                        <p:cTn id="7" dur="500"/>
                                        <p:tgtEl>
                                          <p:spTgt spid="134166"/>
                                        </p:tgtEl>
                                      </p:cBhvr>
                                    </p:animEffect>
                                  </p:childTnLst>
                                  <p:subTnLst>
                                    <p:set>
                                      <p:cBhvr override="childStyle">
                                        <p:cTn dur="1" fill="hold" display="0" masterRel="nextClick" afterEffect="1"/>
                                        <p:tgtEl>
                                          <p:spTgt spid="134166"/>
                                        </p:tgtEl>
                                        <p:attrNameLst>
                                          <p:attrName>style.visibility</p:attrName>
                                        </p:attrNameLst>
                                      </p:cBhvr>
                                      <p:to>
                                        <p:strVal val="hidden"/>
                                      </p:to>
                                    </p:set>
                                  </p:subTnLst>
                                </p:cTn>
                              </p:par>
                            </p:childTnLst>
                          </p:cTn>
                        </p:par>
                      </p:childTnLst>
                    </p:cTn>
                  </p:par>
                  <p:par>
                    <p:cTn id="8" fill="hold" nodeType="clickPar">
                      <p:stCondLst>
                        <p:cond delay="indefinite"/>
                      </p:stCondLst>
                      <p:childTnLst>
                        <p:par>
                          <p:cTn id="9" fill="hold" nodeType="withGroup">
                            <p:stCondLst>
                              <p:cond delay="0"/>
                            </p:stCondLst>
                            <p:childTnLst>
                              <p:par>
                                <p:cTn id="10" presetID="2" presetClass="entr" presetSubtype="2" fill="hold" nodeType="clickEffect">
                                  <p:stCondLst>
                                    <p:cond delay="0"/>
                                  </p:stCondLst>
                                  <p:childTnLst>
                                    <p:set>
                                      <p:cBhvr>
                                        <p:cTn id="11" dur="1" fill="hold">
                                          <p:stCondLst>
                                            <p:cond delay="0"/>
                                          </p:stCondLst>
                                        </p:cTn>
                                        <p:tgtEl>
                                          <p:spTgt spid="134161"/>
                                        </p:tgtEl>
                                        <p:attrNameLst>
                                          <p:attrName>style.visibility</p:attrName>
                                        </p:attrNameLst>
                                      </p:cBhvr>
                                      <p:to>
                                        <p:strVal val="visible"/>
                                      </p:to>
                                    </p:set>
                                    <p:anim calcmode="lin" valueType="num">
                                      <p:cBhvr additive="base">
                                        <p:cTn id="12" dur="500" fill="hold"/>
                                        <p:tgtEl>
                                          <p:spTgt spid="134161"/>
                                        </p:tgtEl>
                                        <p:attrNameLst>
                                          <p:attrName>ppt_x</p:attrName>
                                        </p:attrNameLst>
                                      </p:cBhvr>
                                      <p:tavLst>
                                        <p:tav tm="0">
                                          <p:val>
                                            <p:strVal val="1+#ppt_w/2"/>
                                          </p:val>
                                        </p:tav>
                                        <p:tav tm="100000">
                                          <p:val>
                                            <p:strVal val="#ppt_x"/>
                                          </p:val>
                                        </p:tav>
                                      </p:tavLst>
                                    </p:anim>
                                    <p:anim calcmode="lin" valueType="num">
                                      <p:cBhvr additive="base">
                                        <p:cTn id="13" dur="500" fill="hold"/>
                                        <p:tgtEl>
                                          <p:spTgt spid="13416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32098" name="Rectangle 2"/>
          <p:cNvSpPr>
            <a:spLocks noGrp="1" noChangeArrowheads="1"/>
          </p:cNvSpPr>
          <p:nvPr>
            <p:ph type="ctrTitle"/>
          </p:nvPr>
        </p:nvSpPr>
        <p:spPr>
          <a:xfrm>
            <a:off x="0" y="0"/>
            <a:ext cx="7772400" cy="1143000"/>
          </a:xfrm>
        </p:spPr>
        <p:txBody>
          <a:bodyPr/>
          <a:lstStyle/>
          <a:p>
            <a:pPr eaLnBrk="1" hangingPunct="1"/>
            <a:r>
              <a:rPr lang="fr-FR" altLang="fr-FR" smtClean="0"/>
              <a:t>Fonctionnalités spécifiques</a:t>
            </a:r>
          </a:p>
        </p:txBody>
      </p:sp>
      <p:sp>
        <p:nvSpPr>
          <p:cNvPr id="74755" name="Rectangle 3"/>
          <p:cNvSpPr>
            <a:spLocks noGrp="1" noChangeArrowheads="1"/>
          </p:cNvSpPr>
          <p:nvPr>
            <p:ph type="subTitle" idx="1"/>
          </p:nvPr>
        </p:nvSpPr>
        <p:spPr>
          <a:xfrm>
            <a:off x="304800" y="5638800"/>
            <a:ext cx="2971800" cy="533400"/>
          </a:xfrm>
        </p:spPr>
        <p:txBody>
          <a:bodyPr/>
          <a:lstStyle/>
          <a:p>
            <a:pPr eaLnBrk="1" hangingPunct="1"/>
            <a:r>
              <a:rPr lang="fr-FR" altLang="fr-FR" smtClean="0"/>
              <a:t>Bibliothèques</a:t>
            </a:r>
          </a:p>
        </p:txBody>
      </p:sp>
      <p:sp>
        <p:nvSpPr>
          <p:cNvPr id="74756" name="Text Box 6"/>
          <p:cNvSpPr txBox="1">
            <a:spLocks noChangeArrowheads="1"/>
          </p:cNvSpPr>
          <p:nvPr/>
        </p:nvSpPr>
        <p:spPr bwMode="auto">
          <a:xfrm>
            <a:off x="5029200" y="4191000"/>
            <a:ext cx="3581400" cy="1552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kumimoji="1" sz="2400">
                <a:solidFill>
                  <a:schemeClr val="tx1"/>
                </a:solidFill>
                <a:latin typeface="Times New Roman" pitchFamily="18" charset="0"/>
              </a:defRPr>
            </a:lvl1pPr>
            <a:lvl2pPr marL="742950" indent="-285750" eaLnBrk="0" hangingPunct="0">
              <a:defRPr kumimoji="1" sz="2400">
                <a:solidFill>
                  <a:schemeClr val="tx1"/>
                </a:solidFill>
                <a:latin typeface="Times New Roman" pitchFamily="18" charset="0"/>
              </a:defRPr>
            </a:lvl2pPr>
            <a:lvl3pPr marL="1143000" indent="-228600" eaLnBrk="0" hangingPunct="0">
              <a:defRPr kumimoji="1" sz="2400">
                <a:solidFill>
                  <a:schemeClr val="tx1"/>
                </a:solidFill>
                <a:latin typeface="Times New Roman" pitchFamily="18" charset="0"/>
              </a:defRPr>
            </a:lvl3pPr>
            <a:lvl4pPr marL="1600200" indent="-228600" eaLnBrk="0" hangingPunct="0">
              <a:defRPr kumimoji="1" sz="2400">
                <a:solidFill>
                  <a:schemeClr val="tx1"/>
                </a:solidFill>
                <a:latin typeface="Times New Roman" pitchFamily="18" charset="0"/>
              </a:defRPr>
            </a:lvl4pPr>
            <a:lvl5pPr marL="2057400" indent="-228600" eaLnBrk="0" hangingPunct="0">
              <a:defRPr kumimoji="1" sz="2400">
                <a:solidFill>
                  <a:schemeClr val="tx1"/>
                </a:solidFill>
                <a:latin typeface="Times New Roman" pitchFamily="18" charset="0"/>
              </a:defRPr>
            </a:lvl5pPr>
            <a:lvl6pPr marL="2514600" indent="-228600" eaLnBrk="0" fontAlgn="base" hangingPunct="0">
              <a:spcBef>
                <a:spcPct val="0"/>
              </a:spcBef>
              <a:spcAft>
                <a:spcPct val="0"/>
              </a:spcAft>
              <a:defRPr kumimoji="1" sz="2400">
                <a:solidFill>
                  <a:schemeClr val="tx1"/>
                </a:solidFill>
                <a:latin typeface="Times New Roman" pitchFamily="18" charset="0"/>
              </a:defRPr>
            </a:lvl6pPr>
            <a:lvl7pPr marL="2971800" indent="-228600" eaLnBrk="0" fontAlgn="base" hangingPunct="0">
              <a:spcBef>
                <a:spcPct val="0"/>
              </a:spcBef>
              <a:spcAft>
                <a:spcPct val="0"/>
              </a:spcAft>
              <a:defRPr kumimoji="1" sz="2400">
                <a:solidFill>
                  <a:schemeClr val="tx1"/>
                </a:solidFill>
                <a:latin typeface="Times New Roman" pitchFamily="18" charset="0"/>
              </a:defRPr>
            </a:lvl7pPr>
            <a:lvl8pPr marL="3429000" indent="-228600" eaLnBrk="0" fontAlgn="base" hangingPunct="0">
              <a:spcBef>
                <a:spcPct val="0"/>
              </a:spcBef>
              <a:spcAft>
                <a:spcPct val="0"/>
              </a:spcAft>
              <a:defRPr kumimoji="1" sz="2400">
                <a:solidFill>
                  <a:schemeClr val="tx1"/>
                </a:solidFill>
                <a:latin typeface="Times New Roman" pitchFamily="18" charset="0"/>
              </a:defRPr>
            </a:lvl8pPr>
            <a:lvl9pPr marL="3886200" indent="-228600" eaLnBrk="0" fontAlgn="base" hangingPunct="0">
              <a:spcBef>
                <a:spcPct val="0"/>
              </a:spcBef>
              <a:spcAft>
                <a:spcPct val="0"/>
              </a:spcAft>
              <a:defRPr kumimoji="1" sz="2400">
                <a:solidFill>
                  <a:schemeClr val="tx1"/>
                </a:solidFill>
                <a:latin typeface="Times New Roman" pitchFamily="18" charset="0"/>
              </a:defRPr>
            </a:lvl9pPr>
          </a:lstStyle>
          <a:p>
            <a:pPr eaLnBrk="1" hangingPunct="1">
              <a:spcBef>
                <a:spcPct val="50000"/>
              </a:spcBef>
            </a:pPr>
            <a:r>
              <a:rPr kumimoji="0" lang="fr-FR" altLang="fr-FR"/>
              <a:t>Utiliser une bibliothèque de composants  exemple Norelem ( ici pièces numérotées)</a:t>
            </a:r>
            <a:endParaRPr lang="fr-FR" altLang="fr-FR"/>
          </a:p>
        </p:txBody>
      </p:sp>
      <p:pic>
        <p:nvPicPr>
          <p:cNvPr id="74757" name="Picture 8" descr="C:\Mes Documents\dessin\tpsolidworks1\divers\bridage.tif"/>
          <p:cNvPicPr>
            <a:picLocks noChangeAspect="1" noChangeArrowheads="1"/>
          </p:cNvPicPr>
          <p:nvPr/>
        </p:nvPicPr>
        <p:blipFill>
          <a:blip r:embed="rId2">
            <a:extLst>
              <a:ext uri="{28A0092B-C50C-407E-A947-70E740481C1C}">
                <a14:useLocalDpi xmlns:a14="http://schemas.microsoft.com/office/drawing/2010/main" val="0"/>
              </a:ext>
            </a:extLst>
          </a:blip>
          <a:srcRect l="14174" r="17717" b="7353"/>
          <a:stretch>
            <a:fillRect/>
          </a:stretch>
        </p:blipFill>
        <p:spPr bwMode="auto">
          <a:xfrm>
            <a:off x="685800" y="1371600"/>
            <a:ext cx="3560763" cy="3889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4758" name="Picture 9" descr="C:\Mes Documents\dessin\tpsolidworks1\divers\bridage1.t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53000" y="1371600"/>
            <a:ext cx="3276600" cy="2630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125954" name="Rectangle 2"/>
          <p:cNvSpPr>
            <a:spLocks noGrp="1" noChangeArrowheads="1"/>
          </p:cNvSpPr>
          <p:nvPr>
            <p:ph type="ctrTitle"/>
          </p:nvPr>
        </p:nvSpPr>
        <p:spPr>
          <a:xfrm>
            <a:off x="0" y="0"/>
            <a:ext cx="7772400" cy="1143000"/>
          </a:xfrm>
        </p:spPr>
        <p:txBody>
          <a:bodyPr/>
          <a:lstStyle/>
          <a:p>
            <a:pPr eaLnBrk="1" hangingPunct="1"/>
            <a:r>
              <a:rPr lang="fr-FR" altLang="fr-FR" smtClean="0"/>
              <a:t>Fonctionnalités spécifiques</a:t>
            </a:r>
          </a:p>
        </p:txBody>
      </p:sp>
      <p:sp>
        <p:nvSpPr>
          <p:cNvPr id="76803" name="Rectangle 3"/>
          <p:cNvSpPr>
            <a:spLocks noGrp="1" noChangeArrowheads="1"/>
          </p:cNvSpPr>
          <p:nvPr>
            <p:ph type="subTitle" idx="1"/>
          </p:nvPr>
        </p:nvSpPr>
        <p:spPr>
          <a:xfrm>
            <a:off x="304800" y="5638800"/>
            <a:ext cx="5638800" cy="1038225"/>
          </a:xfrm>
        </p:spPr>
        <p:txBody>
          <a:bodyPr/>
          <a:lstStyle/>
          <a:p>
            <a:pPr eaLnBrk="1" hangingPunct="1"/>
            <a:r>
              <a:rPr lang="fr-FR" altLang="fr-FR" smtClean="0"/>
              <a:t>Equations</a:t>
            </a:r>
          </a:p>
        </p:txBody>
      </p:sp>
      <p:sp>
        <p:nvSpPr>
          <p:cNvPr id="125958" name="Text Box 6"/>
          <p:cNvSpPr txBox="1">
            <a:spLocks noChangeArrowheads="1"/>
          </p:cNvSpPr>
          <p:nvPr/>
        </p:nvSpPr>
        <p:spPr bwMode="auto">
          <a:xfrm>
            <a:off x="2362200" y="5638800"/>
            <a:ext cx="4876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kumimoji="1" sz="2400">
                <a:solidFill>
                  <a:schemeClr val="tx1"/>
                </a:solidFill>
                <a:latin typeface="Times New Roman" pitchFamily="18" charset="0"/>
              </a:defRPr>
            </a:lvl1pPr>
            <a:lvl2pPr marL="742950" indent="-285750" eaLnBrk="0" hangingPunct="0">
              <a:defRPr kumimoji="1" sz="2400">
                <a:solidFill>
                  <a:schemeClr val="tx1"/>
                </a:solidFill>
                <a:latin typeface="Times New Roman" pitchFamily="18" charset="0"/>
              </a:defRPr>
            </a:lvl2pPr>
            <a:lvl3pPr marL="1143000" indent="-228600" eaLnBrk="0" hangingPunct="0">
              <a:defRPr kumimoji="1" sz="2400">
                <a:solidFill>
                  <a:schemeClr val="tx1"/>
                </a:solidFill>
                <a:latin typeface="Times New Roman" pitchFamily="18" charset="0"/>
              </a:defRPr>
            </a:lvl3pPr>
            <a:lvl4pPr marL="1600200" indent="-228600" eaLnBrk="0" hangingPunct="0">
              <a:defRPr kumimoji="1" sz="2400">
                <a:solidFill>
                  <a:schemeClr val="tx1"/>
                </a:solidFill>
                <a:latin typeface="Times New Roman" pitchFamily="18" charset="0"/>
              </a:defRPr>
            </a:lvl4pPr>
            <a:lvl5pPr marL="2057400" indent="-228600" eaLnBrk="0" hangingPunct="0">
              <a:defRPr kumimoji="1" sz="2400">
                <a:solidFill>
                  <a:schemeClr val="tx1"/>
                </a:solidFill>
                <a:latin typeface="Times New Roman" pitchFamily="18" charset="0"/>
              </a:defRPr>
            </a:lvl5pPr>
            <a:lvl6pPr marL="2514600" indent="-228600" eaLnBrk="0" fontAlgn="base" hangingPunct="0">
              <a:spcBef>
                <a:spcPct val="0"/>
              </a:spcBef>
              <a:spcAft>
                <a:spcPct val="0"/>
              </a:spcAft>
              <a:defRPr kumimoji="1" sz="2400">
                <a:solidFill>
                  <a:schemeClr val="tx1"/>
                </a:solidFill>
                <a:latin typeface="Times New Roman" pitchFamily="18" charset="0"/>
              </a:defRPr>
            </a:lvl6pPr>
            <a:lvl7pPr marL="2971800" indent="-228600" eaLnBrk="0" fontAlgn="base" hangingPunct="0">
              <a:spcBef>
                <a:spcPct val="0"/>
              </a:spcBef>
              <a:spcAft>
                <a:spcPct val="0"/>
              </a:spcAft>
              <a:defRPr kumimoji="1" sz="2400">
                <a:solidFill>
                  <a:schemeClr val="tx1"/>
                </a:solidFill>
                <a:latin typeface="Times New Roman" pitchFamily="18" charset="0"/>
              </a:defRPr>
            </a:lvl7pPr>
            <a:lvl8pPr marL="3429000" indent="-228600" eaLnBrk="0" fontAlgn="base" hangingPunct="0">
              <a:spcBef>
                <a:spcPct val="0"/>
              </a:spcBef>
              <a:spcAft>
                <a:spcPct val="0"/>
              </a:spcAft>
              <a:defRPr kumimoji="1" sz="2400">
                <a:solidFill>
                  <a:schemeClr val="tx1"/>
                </a:solidFill>
                <a:latin typeface="Times New Roman" pitchFamily="18" charset="0"/>
              </a:defRPr>
            </a:lvl8pPr>
            <a:lvl9pPr marL="3886200" indent="-228600" eaLnBrk="0" fontAlgn="base" hangingPunct="0">
              <a:spcBef>
                <a:spcPct val="0"/>
              </a:spcBef>
              <a:spcAft>
                <a:spcPct val="0"/>
              </a:spcAft>
              <a:defRPr kumimoji="1" sz="2400">
                <a:solidFill>
                  <a:schemeClr val="tx1"/>
                </a:solidFill>
                <a:latin typeface="Times New Roman" pitchFamily="18" charset="0"/>
              </a:defRPr>
            </a:lvl9pPr>
          </a:lstStyle>
          <a:p>
            <a:pPr eaLnBrk="1" hangingPunct="1">
              <a:spcBef>
                <a:spcPct val="50000"/>
              </a:spcBef>
            </a:pPr>
            <a:r>
              <a:rPr lang="fr-FR" altLang="fr-FR"/>
              <a:t>Possibilité d’introduire des équations </a:t>
            </a:r>
          </a:p>
        </p:txBody>
      </p:sp>
      <p:pic>
        <p:nvPicPr>
          <p:cNvPr id="76805" name="Picture 7" descr="C:\Mes Documents\formationsw\div700t.tif"/>
          <p:cNvPicPr>
            <a:picLocks noChangeAspect="1" noChangeArrowheads="1"/>
          </p:cNvPicPr>
          <p:nvPr/>
        </p:nvPicPr>
        <p:blipFill>
          <a:blip r:embed="rId2" cstate="print">
            <a:extLst>
              <a:ext uri="{28A0092B-C50C-407E-A947-70E740481C1C}">
                <a14:useLocalDpi xmlns:a14="http://schemas.microsoft.com/office/drawing/2010/main" val="0"/>
              </a:ext>
            </a:extLst>
          </a:blip>
          <a:srcRect l="9973" r="12466"/>
          <a:stretch>
            <a:fillRect/>
          </a:stretch>
        </p:blipFill>
        <p:spPr bwMode="auto">
          <a:xfrm>
            <a:off x="609600" y="1752600"/>
            <a:ext cx="2438400" cy="2228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5960" name="Picture 8" descr="C:\Mes Documents\formationsw\div701.tif"/>
          <p:cNvPicPr>
            <a:picLocks noChangeAspect="1" noChangeArrowheads="1"/>
          </p:cNvPicPr>
          <p:nvPr/>
        </p:nvPicPr>
        <p:blipFill>
          <a:blip r:embed="rId3">
            <a:extLst>
              <a:ext uri="{28A0092B-C50C-407E-A947-70E740481C1C}">
                <a14:useLocalDpi xmlns:a14="http://schemas.microsoft.com/office/drawing/2010/main" val="0"/>
              </a:ext>
            </a:extLst>
          </a:blip>
          <a:srcRect l="4987" r="14960"/>
          <a:stretch>
            <a:fillRect/>
          </a:stretch>
        </p:blipFill>
        <p:spPr bwMode="auto">
          <a:xfrm>
            <a:off x="4495800" y="1600200"/>
            <a:ext cx="2744788" cy="2428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5961" name="Picture 9" descr="C:\Mes Documents\formationsw\div702.tif"/>
          <p:cNvPicPr>
            <a:picLocks noChangeAspect="1" noChangeArrowheads="1"/>
          </p:cNvPicPr>
          <p:nvPr/>
        </p:nvPicPr>
        <p:blipFill>
          <a:blip r:embed="rId4">
            <a:extLst>
              <a:ext uri="{28A0092B-C50C-407E-A947-70E740481C1C}">
                <a14:useLocalDpi xmlns:a14="http://schemas.microsoft.com/office/drawing/2010/main" val="0"/>
              </a:ext>
            </a:extLst>
          </a:blip>
          <a:srcRect r="4987"/>
          <a:stretch>
            <a:fillRect/>
          </a:stretch>
        </p:blipFill>
        <p:spPr bwMode="auto">
          <a:xfrm>
            <a:off x="4419600" y="1066800"/>
            <a:ext cx="4489450" cy="3348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5964" name="Picture 12" descr="C:\Mes Documents\formationsw\div704.tif"/>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362200" y="5257800"/>
            <a:ext cx="4953000" cy="1060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5965" name="Rectangle 13"/>
          <p:cNvSpPr>
            <a:spLocks noChangeArrowheads="1"/>
          </p:cNvSpPr>
          <p:nvPr/>
        </p:nvSpPr>
        <p:spPr bwMode="auto">
          <a:xfrm>
            <a:off x="304800" y="6248400"/>
            <a:ext cx="789463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kumimoji="1" sz="2400">
                <a:solidFill>
                  <a:schemeClr val="tx1"/>
                </a:solidFill>
                <a:latin typeface="Times New Roman" pitchFamily="18" charset="0"/>
              </a:defRPr>
            </a:lvl1pPr>
            <a:lvl2pPr marL="742950" indent="-285750" eaLnBrk="0" hangingPunct="0">
              <a:defRPr kumimoji="1" sz="2400">
                <a:solidFill>
                  <a:schemeClr val="tx1"/>
                </a:solidFill>
                <a:latin typeface="Times New Roman" pitchFamily="18" charset="0"/>
              </a:defRPr>
            </a:lvl2pPr>
            <a:lvl3pPr marL="1143000" indent="-228600" eaLnBrk="0" hangingPunct="0">
              <a:defRPr kumimoji="1" sz="2400">
                <a:solidFill>
                  <a:schemeClr val="tx1"/>
                </a:solidFill>
                <a:latin typeface="Times New Roman" pitchFamily="18" charset="0"/>
              </a:defRPr>
            </a:lvl3pPr>
            <a:lvl4pPr marL="1600200" indent="-228600" eaLnBrk="0" hangingPunct="0">
              <a:defRPr kumimoji="1" sz="2400">
                <a:solidFill>
                  <a:schemeClr val="tx1"/>
                </a:solidFill>
                <a:latin typeface="Times New Roman" pitchFamily="18" charset="0"/>
              </a:defRPr>
            </a:lvl4pPr>
            <a:lvl5pPr marL="2057400" indent="-228600" eaLnBrk="0" hangingPunct="0">
              <a:defRPr kumimoji="1" sz="2400">
                <a:solidFill>
                  <a:schemeClr val="tx1"/>
                </a:solidFill>
                <a:latin typeface="Times New Roman" pitchFamily="18" charset="0"/>
              </a:defRPr>
            </a:lvl5pPr>
            <a:lvl6pPr marL="2514600" indent="-228600" eaLnBrk="0" fontAlgn="base" hangingPunct="0">
              <a:spcBef>
                <a:spcPct val="0"/>
              </a:spcBef>
              <a:spcAft>
                <a:spcPct val="0"/>
              </a:spcAft>
              <a:defRPr kumimoji="1" sz="2400">
                <a:solidFill>
                  <a:schemeClr val="tx1"/>
                </a:solidFill>
                <a:latin typeface="Times New Roman" pitchFamily="18" charset="0"/>
              </a:defRPr>
            </a:lvl6pPr>
            <a:lvl7pPr marL="2971800" indent="-228600" eaLnBrk="0" fontAlgn="base" hangingPunct="0">
              <a:spcBef>
                <a:spcPct val="0"/>
              </a:spcBef>
              <a:spcAft>
                <a:spcPct val="0"/>
              </a:spcAft>
              <a:defRPr kumimoji="1" sz="2400">
                <a:solidFill>
                  <a:schemeClr val="tx1"/>
                </a:solidFill>
                <a:latin typeface="Times New Roman" pitchFamily="18" charset="0"/>
              </a:defRPr>
            </a:lvl7pPr>
            <a:lvl8pPr marL="3429000" indent="-228600" eaLnBrk="0" fontAlgn="base" hangingPunct="0">
              <a:spcBef>
                <a:spcPct val="0"/>
              </a:spcBef>
              <a:spcAft>
                <a:spcPct val="0"/>
              </a:spcAft>
              <a:defRPr kumimoji="1" sz="2400">
                <a:solidFill>
                  <a:schemeClr val="tx1"/>
                </a:solidFill>
                <a:latin typeface="Times New Roman" pitchFamily="18" charset="0"/>
              </a:defRPr>
            </a:lvl8pPr>
            <a:lvl9pPr marL="3886200" indent="-228600" eaLnBrk="0" fontAlgn="base" hangingPunct="0">
              <a:spcBef>
                <a:spcPct val="0"/>
              </a:spcBef>
              <a:spcAft>
                <a:spcPct val="0"/>
              </a:spcAft>
              <a:defRPr kumimoji="1" sz="2400">
                <a:solidFill>
                  <a:schemeClr val="tx1"/>
                </a:solidFill>
                <a:latin typeface="Times New Roman" pitchFamily="18" charset="0"/>
              </a:defRPr>
            </a:lvl9pPr>
          </a:lstStyle>
          <a:p>
            <a:pPr eaLnBrk="1" hangingPunct="1">
              <a:spcBef>
                <a:spcPct val="50000"/>
              </a:spcBef>
            </a:pPr>
            <a:r>
              <a:rPr lang="fr-FR" altLang="fr-FR"/>
              <a:t>Le nombre de bras du volant varie en fonction de son diamètre </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25958"/>
                                        </p:tgtEl>
                                        <p:attrNameLst>
                                          <p:attrName>style.visibility</p:attrName>
                                        </p:attrNameLst>
                                      </p:cBhvr>
                                      <p:to>
                                        <p:strVal val="visible"/>
                                      </p:to>
                                    </p:set>
                                    <p:anim calcmode="lin" valueType="num">
                                      <p:cBhvr additive="base">
                                        <p:cTn id="7" dur="500" fill="hold"/>
                                        <p:tgtEl>
                                          <p:spTgt spid="125958"/>
                                        </p:tgtEl>
                                        <p:attrNameLst>
                                          <p:attrName>ppt_x</p:attrName>
                                        </p:attrNameLst>
                                      </p:cBhvr>
                                      <p:tavLst>
                                        <p:tav tm="0">
                                          <p:val>
                                            <p:strVal val="0-#ppt_w/2"/>
                                          </p:val>
                                        </p:tav>
                                        <p:tav tm="100000">
                                          <p:val>
                                            <p:strVal val="#ppt_x"/>
                                          </p:val>
                                        </p:tav>
                                      </p:tavLst>
                                    </p:anim>
                                    <p:anim calcmode="lin" valueType="num">
                                      <p:cBhvr additive="base">
                                        <p:cTn id="8" dur="500" fill="hold"/>
                                        <p:tgtEl>
                                          <p:spTgt spid="125958"/>
                                        </p:tgtEl>
                                        <p:attrNameLst>
                                          <p:attrName>ppt_y</p:attrName>
                                        </p:attrNameLst>
                                      </p:cBhvr>
                                      <p:tavLst>
                                        <p:tav tm="0">
                                          <p:val>
                                            <p:strVal val="#ppt_y"/>
                                          </p:val>
                                        </p:tav>
                                        <p:tav tm="100000">
                                          <p:val>
                                            <p:strVal val="#ppt_y"/>
                                          </p:val>
                                        </p:tav>
                                      </p:tavLst>
                                    </p:anim>
                                  </p:childTnLst>
                                  <p:subTnLst>
                                    <p:set>
                                      <p:cBhvr override="childStyle">
                                        <p:cTn dur="1" fill="hold" display="0" masterRel="nextClick" afterEffect="1"/>
                                        <p:tgtEl>
                                          <p:spTgt spid="125958"/>
                                        </p:tgtEl>
                                        <p:attrNameLst>
                                          <p:attrName>style.visibility</p:attrName>
                                        </p:attrNameLst>
                                      </p:cBhvr>
                                      <p:to>
                                        <p:strVal val="hidden"/>
                                      </p:to>
                                    </p:set>
                                  </p:subTnLst>
                                </p:cTn>
                              </p:par>
                            </p:childTnLst>
                          </p:cTn>
                        </p:par>
                      </p:childTnLst>
                    </p:cTn>
                  </p:par>
                  <p:par>
                    <p:cTn id="9" fill="hold" nodeType="clickPar">
                      <p:stCondLst>
                        <p:cond delay="indefinite"/>
                      </p:stCondLst>
                      <p:childTnLst>
                        <p:par>
                          <p:cTn id="10" fill="hold" nodeType="withGroup">
                            <p:stCondLst>
                              <p:cond delay="0"/>
                            </p:stCondLst>
                            <p:childTnLst>
                              <p:par>
                                <p:cTn id="11" presetID="4" presetClass="entr" presetSubtype="32" fill="hold" nodeType="clickEffect">
                                  <p:stCondLst>
                                    <p:cond delay="0"/>
                                  </p:stCondLst>
                                  <p:childTnLst>
                                    <p:set>
                                      <p:cBhvr>
                                        <p:cTn id="12" dur="1" fill="hold">
                                          <p:stCondLst>
                                            <p:cond delay="0"/>
                                          </p:stCondLst>
                                        </p:cTn>
                                        <p:tgtEl>
                                          <p:spTgt spid="125964"/>
                                        </p:tgtEl>
                                        <p:attrNameLst>
                                          <p:attrName>style.visibility</p:attrName>
                                        </p:attrNameLst>
                                      </p:cBhvr>
                                      <p:to>
                                        <p:strVal val="visible"/>
                                      </p:to>
                                    </p:set>
                                    <p:animEffect transition="in" filter="box(out)">
                                      <p:cBhvr>
                                        <p:cTn id="13" dur="500"/>
                                        <p:tgtEl>
                                          <p:spTgt spid="125964"/>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2" presetClass="entr" presetSubtype="8" fill="hold" grpId="0" nodeType="clickEffect">
                                  <p:stCondLst>
                                    <p:cond delay="0"/>
                                  </p:stCondLst>
                                  <p:childTnLst>
                                    <p:set>
                                      <p:cBhvr>
                                        <p:cTn id="17" dur="1" fill="hold">
                                          <p:stCondLst>
                                            <p:cond delay="0"/>
                                          </p:stCondLst>
                                        </p:cTn>
                                        <p:tgtEl>
                                          <p:spTgt spid="125965"/>
                                        </p:tgtEl>
                                        <p:attrNameLst>
                                          <p:attrName>style.visibility</p:attrName>
                                        </p:attrNameLst>
                                      </p:cBhvr>
                                      <p:to>
                                        <p:strVal val="visible"/>
                                      </p:to>
                                    </p:set>
                                    <p:anim calcmode="lin" valueType="num">
                                      <p:cBhvr additive="base">
                                        <p:cTn id="18" dur="500" fill="hold"/>
                                        <p:tgtEl>
                                          <p:spTgt spid="125965"/>
                                        </p:tgtEl>
                                        <p:attrNameLst>
                                          <p:attrName>ppt_x</p:attrName>
                                        </p:attrNameLst>
                                      </p:cBhvr>
                                      <p:tavLst>
                                        <p:tav tm="0">
                                          <p:val>
                                            <p:strVal val="0-#ppt_w/2"/>
                                          </p:val>
                                        </p:tav>
                                        <p:tav tm="100000">
                                          <p:val>
                                            <p:strVal val="#ppt_x"/>
                                          </p:val>
                                        </p:tav>
                                      </p:tavLst>
                                    </p:anim>
                                    <p:anim calcmode="lin" valueType="num">
                                      <p:cBhvr additive="base">
                                        <p:cTn id="19" dur="500" fill="hold"/>
                                        <p:tgtEl>
                                          <p:spTgt spid="125965"/>
                                        </p:tgtEl>
                                        <p:attrNameLst>
                                          <p:attrName>ppt_y</p:attrName>
                                        </p:attrNameLst>
                                      </p:cBhvr>
                                      <p:tavLst>
                                        <p:tav tm="0">
                                          <p:val>
                                            <p:strVal val="#ppt_y"/>
                                          </p:val>
                                        </p:tav>
                                        <p:tav tm="100000">
                                          <p:val>
                                            <p:strVal val="#ppt_y"/>
                                          </p:val>
                                        </p:tav>
                                      </p:tavLst>
                                    </p:anim>
                                  </p:childTnLst>
                                </p:cTn>
                              </p:par>
                            </p:childTnLst>
                          </p:cTn>
                        </p:par>
                      </p:childTnLst>
                    </p:cTn>
                  </p:par>
                  <p:par>
                    <p:cTn id="20" fill="hold" nodeType="clickPar">
                      <p:stCondLst>
                        <p:cond delay="indefinite"/>
                      </p:stCondLst>
                      <p:childTnLst>
                        <p:par>
                          <p:cTn id="21" fill="hold" nodeType="withGroup">
                            <p:stCondLst>
                              <p:cond delay="0"/>
                            </p:stCondLst>
                            <p:childTnLst>
                              <p:par>
                                <p:cTn id="22" presetID="1" presetClass="entr" presetSubtype="0" fill="hold" nodeType="clickEffect">
                                  <p:stCondLst>
                                    <p:cond delay="0"/>
                                  </p:stCondLst>
                                  <p:childTnLst>
                                    <p:set>
                                      <p:cBhvr>
                                        <p:cTn id="23" dur="1" fill="hold">
                                          <p:stCondLst>
                                            <p:cond delay="499"/>
                                          </p:stCondLst>
                                        </p:cTn>
                                        <p:tgtEl>
                                          <p:spTgt spid="125960"/>
                                        </p:tgtEl>
                                        <p:attrNameLst>
                                          <p:attrName>style.visibility</p:attrName>
                                        </p:attrNameLst>
                                      </p:cBhvr>
                                      <p:to>
                                        <p:strVal val="visible"/>
                                      </p:to>
                                    </p:set>
                                  </p:childTnLst>
                                  <p:subTnLst>
                                    <p:set>
                                      <p:cBhvr override="childStyle">
                                        <p:cTn dur="1" fill="hold" display="0" masterRel="nextClick" afterEffect="1"/>
                                        <p:tgtEl>
                                          <p:spTgt spid="125960"/>
                                        </p:tgtEl>
                                        <p:attrNameLst>
                                          <p:attrName>style.visibility</p:attrName>
                                        </p:attrNameLst>
                                      </p:cBhvr>
                                      <p:to>
                                        <p:strVal val="hidden"/>
                                      </p:to>
                                    </p:set>
                                  </p:subTnLst>
                                </p:cTn>
                              </p:par>
                            </p:childTnLst>
                          </p:cTn>
                        </p:par>
                      </p:childTnLst>
                    </p:cTn>
                  </p:par>
                  <p:par>
                    <p:cTn id="24" fill="hold" nodeType="clickPar">
                      <p:stCondLst>
                        <p:cond delay="indefinite"/>
                      </p:stCondLst>
                      <p:childTnLst>
                        <p:par>
                          <p:cTn id="25" fill="hold" nodeType="withGroup">
                            <p:stCondLst>
                              <p:cond delay="0"/>
                            </p:stCondLst>
                            <p:childTnLst>
                              <p:par>
                                <p:cTn id="26" presetID="1" presetClass="entr" presetSubtype="0" fill="hold" nodeType="clickEffect">
                                  <p:stCondLst>
                                    <p:cond delay="0"/>
                                  </p:stCondLst>
                                  <p:childTnLst>
                                    <p:set>
                                      <p:cBhvr>
                                        <p:cTn id="27" dur="1" fill="hold">
                                          <p:stCondLst>
                                            <p:cond delay="499"/>
                                          </p:stCondLst>
                                        </p:cTn>
                                        <p:tgtEl>
                                          <p:spTgt spid="12596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5958" grpId="0" autoUpdateAnimBg="0"/>
      <p:bldP spid="125965" grpId="0" autoUpdateAnimBg="0"/>
    </p:bldLst>
  </p:timing>
</p:sld>
</file>

<file path=ppt/slides/slide6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196" name="Rectangle 4"/>
          <p:cNvSpPr>
            <a:spLocks noGrp="1" noChangeArrowheads="1"/>
          </p:cNvSpPr>
          <p:nvPr>
            <p:ph type="title"/>
          </p:nvPr>
        </p:nvSpPr>
        <p:spPr>
          <a:xfrm>
            <a:off x="0" y="0"/>
            <a:ext cx="8078788" cy="1143000"/>
          </a:xfrm>
        </p:spPr>
        <p:txBody>
          <a:bodyPr/>
          <a:lstStyle/>
          <a:p>
            <a:pPr eaLnBrk="1" hangingPunct="1">
              <a:defRPr/>
            </a:pPr>
            <a:r>
              <a:rPr lang="fr-FR" sz="4000" smtClean="0"/>
              <a:t>Vocabulaire</a:t>
            </a:r>
          </a:p>
        </p:txBody>
      </p:sp>
      <p:sp>
        <p:nvSpPr>
          <p:cNvPr id="79875" name="Rectangle 5"/>
          <p:cNvSpPr>
            <a:spLocks noGrp="1" noChangeArrowheads="1"/>
          </p:cNvSpPr>
          <p:nvPr>
            <p:ph type="body" idx="1"/>
          </p:nvPr>
        </p:nvSpPr>
        <p:spPr>
          <a:xfrm>
            <a:off x="609600" y="1371600"/>
            <a:ext cx="5486400" cy="4114800"/>
          </a:xfrm>
        </p:spPr>
        <p:txBody>
          <a:bodyPr/>
          <a:lstStyle/>
          <a:p>
            <a:pPr eaLnBrk="1" hangingPunct="1">
              <a:lnSpc>
                <a:spcPct val="80000"/>
              </a:lnSpc>
            </a:pPr>
            <a:r>
              <a:rPr lang="fr-FR" altLang="fr-FR" sz="2800" b="1" smtClean="0"/>
              <a:t>Fonctions</a:t>
            </a:r>
            <a:r>
              <a:rPr lang="fr-FR" altLang="fr-FR" sz="2800" smtClean="0"/>
              <a:t>: les  enlèvements de matière,  les bossage, les plans ,  les esquisses sont tous considérés comme étant des fonctions</a:t>
            </a:r>
          </a:p>
          <a:p>
            <a:pPr eaLnBrk="1" hangingPunct="1">
              <a:lnSpc>
                <a:spcPct val="80000"/>
              </a:lnSpc>
            </a:pPr>
            <a:r>
              <a:rPr lang="fr-FR" altLang="fr-FR" sz="2800" b="1" smtClean="0"/>
              <a:t>Plan</a:t>
            </a:r>
            <a:r>
              <a:rPr lang="fr-FR" altLang="fr-FR" sz="2800" smtClean="0"/>
              <a:t> :ils sont plats et infinis.Ils sont représentés sur l’écran par des bords visibles.Ils servent d’esquisse initiale pour la création de fonctions de bossage et d’enlèvement</a:t>
            </a:r>
          </a:p>
          <a:p>
            <a:pPr eaLnBrk="1" hangingPunct="1">
              <a:lnSpc>
                <a:spcPct val="80000"/>
              </a:lnSpc>
            </a:pPr>
            <a:r>
              <a:rPr lang="fr-FR" altLang="fr-FR" sz="2800" b="1" smtClean="0"/>
              <a:t>Extrusion</a:t>
            </a:r>
            <a:r>
              <a:rPr lang="fr-FR" altLang="fr-FR" sz="2800" smtClean="0"/>
              <a:t> .Étend un profil à une certaine distance le long d’une trajectoire perpendiculaire au plan du profil</a:t>
            </a:r>
          </a:p>
          <a:p>
            <a:pPr eaLnBrk="1" hangingPunct="1">
              <a:lnSpc>
                <a:spcPct val="80000"/>
              </a:lnSpc>
            </a:pPr>
            <a:endParaRPr lang="fr-FR" altLang="fr-FR" sz="2800" smtClean="0"/>
          </a:p>
          <a:p>
            <a:pPr eaLnBrk="1" hangingPunct="1">
              <a:lnSpc>
                <a:spcPct val="80000"/>
              </a:lnSpc>
            </a:pPr>
            <a:endParaRPr lang="fr-FR" altLang="fr-FR" sz="2800" smtClean="0"/>
          </a:p>
          <a:p>
            <a:pPr eaLnBrk="1" hangingPunct="1">
              <a:lnSpc>
                <a:spcPct val="80000"/>
              </a:lnSpc>
            </a:pPr>
            <a:endParaRPr lang="fr-FR" altLang="fr-FR" sz="2800" smtClean="0"/>
          </a:p>
        </p:txBody>
      </p:sp>
      <p:sp>
        <p:nvSpPr>
          <p:cNvPr id="79876" name="Rectangle 7"/>
          <p:cNvSpPr>
            <a:spLocks noChangeArrowheads="1"/>
          </p:cNvSpPr>
          <p:nvPr/>
        </p:nvSpPr>
        <p:spPr bwMode="auto">
          <a:xfrm>
            <a:off x="3681413" y="2586038"/>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kumimoji="1" sz="2400">
                <a:solidFill>
                  <a:schemeClr val="tx1"/>
                </a:solidFill>
                <a:latin typeface="Times New Roman" pitchFamily="18" charset="0"/>
              </a:defRPr>
            </a:lvl1pPr>
            <a:lvl2pPr marL="742950" indent="-285750" eaLnBrk="0" hangingPunct="0">
              <a:defRPr kumimoji="1" sz="2400">
                <a:solidFill>
                  <a:schemeClr val="tx1"/>
                </a:solidFill>
                <a:latin typeface="Times New Roman" pitchFamily="18" charset="0"/>
              </a:defRPr>
            </a:lvl2pPr>
            <a:lvl3pPr marL="1143000" indent="-228600" eaLnBrk="0" hangingPunct="0">
              <a:defRPr kumimoji="1" sz="2400">
                <a:solidFill>
                  <a:schemeClr val="tx1"/>
                </a:solidFill>
                <a:latin typeface="Times New Roman" pitchFamily="18" charset="0"/>
              </a:defRPr>
            </a:lvl3pPr>
            <a:lvl4pPr marL="1600200" indent="-228600" eaLnBrk="0" hangingPunct="0">
              <a:defRPr kumimoji="1" sz="2400">
                <a:solidFill>
                  <a:schemeClr val="tx1"/>
                </a:solidFill>
                <a:latin typeface="Times New Roman" pitchFamily="18" charset="0"/>
              </a:defRPr>
            </a:lvl4pPr>
            <a:lvl5pPr marL="2057400" indent="-228600" eaLnBrk="0" hangingPunct="0">
              <a:defRPr kumimoji="1" sz="2400">
                <a:solidFill>
                  <a:schemeClr val="tx1"/>
                </a:solidFill>
                <a:latin typeface="Times New Roman" pitchFamily="18" charset="0"/>
              </a:defRPr>
            </a:lvl5pPr>
            <a:lvl6pPr marL="2514600" indent="-228600" eaLnBrk="0" fontAlgn="base" hangingPunct="0">
              <a:spcBef>
                <a:spcPct val="0"/>
              </a:spcBef>
              <a:spcAft>
                <a:spcPct val="0"/>
              </a:spcAft>
              <a:defRPr kumimoji="1" sz="2400">
                <a:solidFill>
                  <a:schemeClr val="tx1"/>
                </a:solidFill>
                <a:latin typeface="Times New Roman" pitchFamily="18" charset="0"/>
              </a:defRPr>
            </a:lvl6pPr>
            <a:lvl7pPr marL="2971800" indent="-228600" eaLnBrk="0" fontAlgn="base" hangingPunct="0">
              <a:spcBef>
                <a:spcPct val="0"/>
              </a:spcBef>
              <a:spcAft>
                <a:spcPct val="0"/>
              </a:spcAft>
              <a:defRPr kumimoji="1" sz="2400">
                <a:solidFill>
                  <a:schemeClr val="tx1"/>
                </a:solidFill>
                <a:latin typeface="Times New Roman" pitchFamily="18" charset="0"/>
              </a:defRPr>
            </a:lvl7pPr>
            <a:lvl8pPr marL="3429000" indent="-228600" eaLnBrk="0" fontAlgn="base" hangingPunct="0">
              <a:spcBef>
                <a:spcPct val="0"/>
              </a:spcBef>
              <a:spcAft>
                <a:spcPct val="0"/>
              </a:spcAft>
              <a:defRPr kumimoji="1" sz="2400">
                <a:solidFill>
                  <a:schemeClr val="tx1"/>
                </a:solidFill>
                <a:latin typeface="Times New Roman" pitchFamily="18" charset="0"/>
              </a:defRPr>
            </a:lvl8pPr>
            <a:lvl9pPr marL="3886200" indent="-228600" eaLnBrk="0" fontAlgn="base" hangingPunct="0">
              <a:spcBef>
                <a:spcPct val="0"/>
              </a:spcBef>
              <a:spcAft>
                <a:spcPct val="0"/>
              </a:spcAft>
              <a:defRPr kumimoji="1" sz="2400">
                <a:solidFill>
                  <a:schemeClr val="tx1"/>
                </a:solidFill>
                <a:latin typeface="Times New Roman" pitchFamily="18" charset="0"/>
              </a:defRPr>
            </a:lvl9pPr>
          </a:lstStyle>
          <a:p>
            <a:pPr eaLnBrk="1" hangingPunct="1"/>
            <a:endParaRPr lang="fr-FR" altLang="fr-FR"/>
          </a:p>
        </p:txBody>
      </p:sp>
      <p:sp>
        <p:nvSpPr>
          <p:cNvPr id="79877" name="Rectangle 9"/>
          <p:cNvSpPr>
            <a:spLocks noChangeArrowheads="1"/>
          </p:cNvSpPr>
          <p:nvPr/>
        </p:nvSpPr>
        <p:spPr bwMode="auto">
          <a:xfrm>
            <a:off x="3767138" y="2524125"/>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kumimoji="1" sz="2400">
                <a:solidFill>
                  <a:schemeClr val="tx1"/>
                </a:solidFill>
                <a:latin typeface="Times New Roman" pitchFamily="18" charset="0"/>
              </a:defRPr>
            </a:lvl1pPr>
            <a:lvl2pPr marL="742950" indent="-285750" eaLnBrk="0" hangingPunct="0">
              <a:defRPr kumimoji="1" sz="2400">
                <a:solidFill>
                  <a:schemeClr val="tx1"/>
                </a:solidFill>
                <a:latin typeface="Times New Roman" pitchFamily="18" charset="0"/>
              </a:defRPr>
            </a:lvl2pPr>
            <a:lvl3pPr marL="1143000" indent="-228600" eaLnBrk="0" hangingPunct="0">
              <a:defRPr kumimoji="1" sz="2400">
                <a:solidFill>
                  <a:schemeClr val="tx1"/>
                </a:solidFill>
                <a:latin typeface="Times New Roman" pitchFamily="18" charset="0"/>
              </a:defRPr>
            </a:lvl3pPr>
            <a:lvl4pPr marL="1600200" indent="-228600" eaLnBrk="0" hangingPunct="0">
              <a:defRPr kumimoji="1" sz="2400">
                <a:solidFill>
                  <a:schemeClr val="tx1"/>
                </a:solidFill>
                <a:latin typeface="Times New Roman" pitchFamily="18" charset="0"/>
              </a:defRPr>
            </a:lvl4pPr>
            <a:lvl5pPr marL="2057400" indent="-228600" eaLnBrk="0" hangingPunct="0">
              <a:defRPr kumimoji="1" sz="2400">
                <a:solidFill>
                  <a:schemeClr val="tx1"/>
                </a:solidFill>
                <a:latin typeface="Times New Roman" pitchFamily="18" charset="0"/>
              </a:defRPr>
            </a:lvl5pPr>
            <a:lvl6pPr marL="2514600" indent="-228600" eaLnBrk="0" fontAlgn="base" hangingPunct="0">
              <a:spcBef>
                <a:spcPct val="0"/>
              </a:spcBef>
              <a:spcAft>
                <a:spcPct val="0"/>
              </a:spcAft>
              <a:defRPr kumimoji="1" sz="2400">
                <a:solidFill>
                  <a:schemeClr val="tx1"/>
                </a:solidFill>
                <a:latin typeface="Times New Roman" pitchFamily="18" charset="0"/>
              </a:defRPr>
            </a:lvl6pPr>
            <a:lvl7pPr marL="2971800" indent="-228600" eaLnBrk="0" fontAlgn="base" hangingPunct="0">
              <a:spcBef>
                <a:spcPct val="0"/>
              </a:spcBef>
              <a:spcAft>
                <a:spcPct val="0"/>
              </a:spcAft>
              <a:defRPr kumimoji="1" sz="2400">
                <a:solidFill>
                  <a:schemeClr val="tx1"/>
                </a:solidFill>
                <a:latin typeface="Times New Roman" pitchFamily="18" charset="0"/>
              </a:defRPr>
            </a:lvl7pPr>
            <a:lvl8pPr marL="3429000" indent="-228600" eaLnBrk="0" fontAlgn="base" hangingPunct="0">
              <a:spcBef>
                <a:spcPct val="0"/>
              </a:spcBef>
              <a:spcAft>
                <a:spcPct val="0"/>
              </a:spcAft>
              <a:defRPr kumimoji="1" sz="2400">
                <a:solidFill>
                  <a:schemeClr val="tx1"/>
                </a:solidFill>
                <a:latin typeface="Times New Roman" pitchFamily="18" charset="0"/>
              </a:defRPr>
            </a:lvl8pPr>
            <a:lvl9pPr marL="3886200" indent="-228600" eaLnBrk="0" fontAlgn="base" hangingPunct="0">
              <a:spcBef>
                <a:spcPct val="0"/>
              </a:spcBef>
              <a:spcAft>
                <a:spcPct val="0"/>
              </a:spcAft>
              <a:defRPr kumimoji="1" sz="2400">
                <a:solidFill>
                  <a:schemeClr val="tx1"/>
                </a:solidFill>
                <a:latin typeface="Times New Roman" pitchFamily="18" charset="0"/>
              </a:defRPr>
            </a:lvl9pPr>
          </a:lstStyle>
          <a:p>
            <a:pPr eaLnBrk="1" hangingPunct="1"/>
            <a:endParaRPr lang="fr-FR" altLang="fr-FR"/>
          </a:p>
        </p:txBody>
      </p:sp>
      <p:sp>
        <p:nvSpPr>
          <p:cNvPr id="79878" name="Rectangle 11"/>
          <p:cNvSpPr>
            <a:spLocks noChangeArrowheads="1"/>
          </p:cNvSpPr>
          <p:nvPr/>
        </p:nvSpPr>
        <p:spPr bwMode="auto">
          <a:xfrm>
            <a:off x="3695700" y="2538413"/>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kumimoji="1" sz="2400">
                <a:solidFill>
                  <a:schemeClr val="tx1"/>
                </a:solidFill>
                <a:latin typeface="Times New Roman" pitchFamily="18" charset="0"/>
              </a:defRPr>
            </a:lvl1pPr>
            <a:lvl2pPr marL="742950" indent="-285750" eaLnBrk="0" hangingPunct="0">
              <a:defRPr kumimoji="1" sz="2400">
                <a:solidFill>
                  <a:schemeClr val="tx1"/>
                </a:solidFill>
                <a:latin typeface="Times New Roman" pitchFamily="18" charset="0"/>
              </a:defRPr>
            </a:lvl2pPr>
            <a:lvl3pPr marL="1143000" indent="-228600" eaLnBrk="0" hangingPunct="0">
              <a:defRPr kumimoji="1" sz="2400">
                <a:solidFill>
                  <a:schemeClr val="tx1"/>
                </a:solidFill>
                <a:latin typeface="Times New Roman" pitchFamily="18" charset="0"/>
              </a:defRPr>
            </a:lvl3pPr>
            <a:lvl4pPr marL="1600200" indent="-228600" eaLnBrk="0" hangingPunct="0">
              <a:defRPr kumimoji="1" sz="2400">
                <a:solidFill>
                  <a:schemeClr val="tx1"/>
                </a:solidFill>
                <a:latin typeface="Times New Roman" pitchFamily="18" charset="0"/>
              </a:defRPr>
            </a:lvl4pPr>
            <a:lvl5pPr marL="2057400" indent="-228600" eaLnBrk="0" hangingPunct="0">
              <a:defRPr kumimoji="1" sz="2400">
                <a:solidFill>
                  <a:schemeClr val="tx1"/>
                </a:solidFill>
                <a:latin typeface="Times New Roman" pitchFamily="18" charset="0"/>
              </a:defRPr>
            </a:lvl5pPr>
            <a:lvl6pPr marL="2514600" indent="-228600" eaLnBrk="0" fontAlgn="base" hangingPunct="0">
              <a:spcBef>
                <a:spcPct val="0"/>
              </a:spcBef>
              <a:spcAft>
                <a:spcPct val="0"/>
              </a:spcAft>
              <a:defRPr kumimoji="1" sz="2400">
                <a:solidFill>
                  <a:schemeClr val="tx1"/>
                </a:solidFill>
                <a:latin typeface="Times New Roman" pitchFamily="18" charset="0"/>
              </a:defRPr>
            </a:lvl6pPr>
            <a:lvl7pPr marL="2971800" indent="-228600" eaLnBrk="0" fontAlgn="base" hangingPunct="0">
              <a:spcBef>
                <a:spcPct val="0"/>
              </a:spcBef>
              <a:spcAft>
                <a:spcPct val="0"/>
              </a:spcAft>
              <a:defRPr kumimoji="1" sz="2400">
                <a:solidFill>
                  <a:schemeClr val="tx1"/>
                </a:solidFill>
                <a:latin typeface="Times New Roman" pitchFamily="18" charset="0"/>
              </a:defRPr>
            </a:lvl7pPr>
            <a:lvl8pPr marL="3429000" indent="-228600" eaLnBrk="0" fontAlgn="base" hangingPunct="0">
              <a:spcBef>
                <a:spcPct val="0"/>
              </a:spcBef>
              <a:spcAft>
                <a:spcPct val="0"/>
              </a:spcAft>
              <a:defRPr kumimoji="1" sz="2400">
                <a:solidFill>
                  <a:schemeClr val="tx1"/>
                </a:solidFill>
                <a:latin typeface="Times New Roman" pitchFamily="18" charset="0"/>
              </a:defRPr>
            </a:lvl8pPr>
            <a:lvl9pPr marL="3886200" indent="-228600" eaLnBrk="0" fontAlgn="base" hangingPunct="0">
              <a:spcBef>
                <a:spcPct val="0"/>
              </a:spcBef>
              <a:spcAft>
                <a:spcPct val="0"/>
              </a:spcAft>
              <a:defRPr kumimoji="1" sz="2400">
                <a:solidFill>
                  <a:schemeClr val="tx1"/>
                </a:solidFill>
                <a:latin typeface="Times New Roman" pitchFamily="18" charset="0"/>
              </a:defRPr>
            </a:lvl9pPr>
          </a:lstStyle>
          <a:p>
            <a:pPr eaLnBrk="1" hangingPunct="1"/>
            <a:endParaRPr lang="fr-FR" altLang="fr-FR"/>
          </a:p>
        </p:txBody>
      </p:sp>
      <p:pic>
        <p:nvPicPr>
          <p:cNvPr id="79879" name="Picture 12" descr="C:\Mes Documents\form20.t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24600" y="5181600"/>
            <a:ext cx="2438400" cy="1231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9880" name="Picture 13" descr="C:\Mes Documents\form21.tif"/>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24600" y="2590800"/>
            <a:ext cx="2422525" cy="2027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6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8850" name="Rectangle 2"/>
          <p:cNvSpPr>
            <a:spLocks noGrp="1" noChangeArrowheads="1"/>
          </p:cNvSpPr>
          <p:nvPr>
            <p:ph type="title"/>
          </p:nvPr>
        </p:nvSpPr>
        <p:spPr>
          <a:xfrm>
            <a:off x="0" y="0"/>
            <a:ext cx="8078788" cy="838200"/>
          </a:xfrm>
        </p:spPr>
        <p:txBody>
          <a:bodyPr/>
          <a:lstStyle/>
          <a:p>
            <a:pPr eaLnBrk="1" hangingPunct="1">
              <a:defRPr/>
            </a:pPr>
            <a:r>
              <a:rPr lang="fr-FR" sz="4000" smtClean="0"/>
              <a:t>Vocabulaire</a:t>
            </a:r>
          </a:p>
        </p:txBody>
      </p:sp>
      <p:sp>
        <p:nvSpPr>
          <p:cNvPr id="80899" name="Rectangle 3"/>
          <p:cNvSpPr>
            <a:spLocks noGrp="1" noChangeArrowheads="1"/>
          </p:cNvSpPr>
          <p:nvPr>
            <p:ph type="body" idx="1"/>
          </p:nvPr>
        </p:nvSpPr>
        <p:spPr>
          <a:xfrm>
            <a:off x="609600" y="914400"/>
            <a:ext cx="5181600" cy="4114800"/>
          </a:xfrm>
        </p:spPr>
        <p:txBody>
          <a:bodyPr/>
          <a:lstStyle/>
          <a:p>
            <a:pPr eaLnBrk="1" hangingPunct="1">
              <a:lnSpc>
                <a:spcPct val="80000"/>
              </a:lnSpc>
            </a:pPr>
            <a:r>
              <a:rPr lang="fr-FR" altLang="fr-FR" sz="2800" b="1" smtClean="0"/>
              <a:t>Esquisse</a:t>
            </a:r>
            <a:r>
              <a:rPr lang="fr-FR" altLang="fr-FR" sz="2800" smtClean="0"/>
              <a:t> : Tout profil 2D crée sur des faces planes et des plans à l’intérieur d’un modèle</a:t>
            </a:r>
            <a:br>
              <a:rPr lang="fr-FR" altLang="fr-FR" sz="2800" smtClean="0"/>
            </a:br>
            <a:r>
              <a:rPr lang="fr-FR" altLang="fr-FR" sz="2800" smtClean="0"/>
              <a:t>Elle sert de base  pour les bossages et les enlèvements de matière </a:t>
            </a:r>
          </a:p>
          <a:p>
            <a:pPr eaLnBrk="1" hangingPunct="1">
              <a:lnSpc>
                <a:spcPct val="80000"/>
              </a:lnSpc>
            </a:pPr>
            <a:r>
              <a:rPr lang="fr-FR" altLang="fr-FR" sz="2800" b="1" smtClean="0"/>
              <a:t>Bossage </a:t>
            </a:r>
            <a:r>
              <a:rPr lang="fr-FR" altLang="fr-FR" sz="2800" smtClean="0"/>
              <a:t>: Utiliser pour ajouter de la matière au modèle</a:t>
            </a:r>
          </a:p>
          <a:p>
            <a:pPr eaLnBrk="1" hangingPunct="1">
              <a:lnSpc>
                <a:spcPct val="80000"/>
              </a:lnSpc>
            </a:pPr>
            <a:r>
              <a:rPr lang="fr-FR" altLang="fr-FR" sz="2800" b="1" smtClean="0"/>
              <a:t>Enlèvement de matière </a:t>
            </a:r>
            <a:r>
              <a:rPr lang="fr-FR" altLang="fr-FR" sz="2800" smtClean="0"/>
              <a:t>: Utiliser pour enlever de la matière: Inverse du bossage</a:t>
            </a:r>
          </a:p>
          <a:p>
            <a:pPr eaLnBrk="1" hangingPunct="1">
              <a:lnSpc>
                <a:spcPct val="80000"/>
              </a:lnSpc>
            </a:pPr>
            <a:r>
              <a:rPr lang="fr-FR" altLang="fr-FR" sz="2800" b="1" smtClean="0"/>
              <a:t>Congés  chanfreins et arrondis</a:t>
            </a:r>
            <a:r>
              <a:rPr lang="fr-FR" altLang="fr-FR" sz="2800" smtClean="0"/>
              <a:t>.: Ils sont en général ajoutés au volume et non pas à l’esquisse</a:t>
            </a:r>
          </a:p>
          <a:p>
            <a:pPr eaLnBrk="1" hangingPunct="1">
              <a:lnSpc>
                <a:spcPct val="80000"/>
              </a:lnSpc>
            </a:pPr>
            <a:endParaRPr lang="fr-FR" altLang="fr-FR" sz="2800" smtClean="0"/>
          </a:p>
          <a:p>
            <a:pPr eaLnBrk="1" hangingPunct="1">
              <a:lnSpc>
                <a:spcPct val="80000"/>
              </a:lnSpc>
            </a:pPr>
            <a:endParaRPr lang="fr-FR" altLang="fr-FR" sz="2800" smtClean="0"/>
          </a:p>
        </p:txBody>
      </p:sp>
      <p:pic>
        <p:nvPicPr>
          <p:cNvPr id="80900"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19800" y="990600"/>
            <a:ext cx="1068388"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80901" name="Object 5"/>
          <p:cNvGraphicFramePr>
            <a:graphicFrameLocks noChangeAspect="1"/>
          </p:cNvGraphicFramePr>
          <p:nvPr/>
        </p:nvGraphicFramePr>
        <p:xfrm>
          <a:off x="5943600" y="2819400"/>
          <a:ext cx="1303338" cy="1323975"/>
        </p:xfrm>
        <a:graphic>
          <a:graphicData uri="http://schemas.openxmlformats.org/presentationml/2006/ole">
            <mc:AlternateContent xmlns:mc="http://schemas.openxmlformats.org/markup-compatibility/2006">
              <mc:Choice xmlns:v="urn:schemas-microsoft-com:vml" Requires="v">
                <p:oleObj spid="_x0000_s80908" r:id="rId5" imgW="3239648" imgH="3296188" progId="Word.Picture.8">
                  <p:embed/>
                </p:oleObj>
              </mc:Choice>
              <mc:Fallback>
                <p:oleObj r:id="rId5" imgW="3239648" imgH="3296188" progId="Word.Picture.8">
                  <p:embed/>
                  <p:pic>
                    <p:nvPicPr>
                      <p:cNvPr id="0" name="Object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943600" y="2819400"/>
                        <a:ext cx="1303338" cy="132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80902" name="Picture 6"/>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772400" y="3810000"/>
            <a:ext cx="1219200" cy="1154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0903" name="Rectangle 8"/>
          <p:cNvSpPr>
            <a:spLocks noChangeArrowheads="1"/>
          </p:cNvSpPr>
          <p:nvPr/>
        </p:nvSpPr>
        <p:spPr bwMode="auto">
          <a:xfrm>
            <a:off x="3629025" y="2481263"/>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kumimoji="1" sz="2400">
                <a:solidFill>
                  <a:schemeClr val="tx1"/>
                </a:solidFill>
                <a:latin typeface="Times New Roman" pitchFamily="18" charset="0"/>
              </a:defRPr>
            </a:lvl1pPr>
            <a:lvl2pPr marL="742950" indent="-285750" eaLnBrk="0" hangingPunct="0">
              <a:defRPr kumimoji="1" sz="2400">
                <a:solidFill>
                  <a:schemeClr val="tx1"/>
                </a:solidFill>
                <a:latin typeface="Times New Roman" pitchFamily="18" charset="0"/>
              </a:defRPr>
            </a:lvl2pPr>
            <a:lvl3pPr marL="1143000" indent="-228600" eaLnBrk="0" hangingPunct="0">
              <a:defRPr kumimoji="1" sz="2400">
                <a:solidFill>
                  <a:schemeClr val="tx1"/>
                </a:solidFill>
                <a:latin typeface="Times New Roman" pitchFamily="18" charset="0"/>
              </a:defRPr>
            </a:lvl3pPr>
            <a:lvl4pPr marL="1600200" indent="-228600" eaLnBrk="0" hangingPunct="0">
              <a:defRPr kumimoji="1" sz="2400">
                <a:solidFill>
                  <a:schemeClr val="tx1"/>
                </a:solidFill>
                <a:latin typeface="Times New Roman" pitchFamily="18" charset="0"/>
              </a:defRPr>
            </a:lvl4pPr>
            <a:lvl5pPr marL="2057400" indent="-228600" eaLnBrk="0" hangingPunct="0">
              <a:defRPr kumimoji="1" sz="2400">
                <a:solidFill>
                  <a:schemeClr val="tx1"/>
                </a:solidFill>
                <a:latin typeface="Times New Roman" pitchFamily="18" charset="0"/>
              </a:defRPr>
            </a:lvl5pPr>
            <a:lvl6pPr marL="2514600" indent="-228600" eaLnBrk="0" fontAlgn="base" hangingPunct="0">
              <a:spcBef>
                <a:spcPct val="0"/>
              </a:spcBef>
              <a:spcAft>
                <a:spcPct val="0"/>
              </a:spcAft>
              <a:defRPr kumimoji="1" sz="2400">
                <a:solidFill>
                  <a:schemeClr val="tx1"/>
                </a:solidFill>
                <a:latin typeface="Times New Roman" pitchFamily="18" charset="0"/>
              </a:defRPr>
            </a:lvl6pPr>
            <a:lvl7pPr marL="2971800" indent="-228600" eaLnBrk="0" fontAlgn="base" hangingPunct="0">
              <a:spcBef>
                <a:spcPct val="0"/>
              </a:spcBef>
              <a:spcAft>
                <a:spcPct val="0"/>
              </a:spcAft>
              <a:defRPr kumimoji="1" sz="2400">
                <a:solidFill>
                  <a:schemeClr val="tx1"/>
                </a:solidFill>
                <a:latin typeface="Times New Roman" pitchFamily="18" charset="0"/>
              </a:defRPr>
            </a:lvl7pPr>
            <a:lvl8pPr marL="3429000" indent="-228600" eaLnBrk="0" fontAlgn="base" hangingPunct="0">
              <a:spcBef>
                <a:spcPct val="0"/>
              </a:spcBef>
              <a:spcAft>
                <a:spcPct val="0"/>
              </a:spcAft>
              <a:defRPr kumimoji="1" sz="2400">
                <a:solidFill>
                  <a:schemeClr val="tx1"/>
                </a:solidFill>
                <a:latin typeface="Times New Roman" pitchFamily="18" charset="0"/>
              </a:defRPr>
            </a:lvl8pPr>
            <a:lvl9pPr marL="3886200" indent="-228600" eaLnBrk="0" fontAlgn="base" hangingPunct="0">
              <a:spcBef>
                <a:spcPct val="0"/>
              </a:spcBef>
              <a:spcAft>
                <a:spcPct val="0"/>
              </a:spcAft>
              <a:defRPr kumimoji="1" sz="2400">
                <a:solidFill>
                  <a:schemeClr val="tx1"/>
                </a:solidFill>
                <a:latin typeface="Times New Roman" pitchFamily="18" charset="0"/>
              </a:defRPr>
            </a:lvl9pPr>
          </a:lstStyle>
          <a:p>
            <a:pPr eaLnBrk="1" hangingPunct="1"/>
            <a:endParaRPr lang="fr-FR" altLang="fr-FR"/>
          </a:p>
        </p:txBody>
      </p:sp>
      <p:pic>
        <p:nvPicPr>
          <p:cNvPr id="80904" name="Picture 7"/>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7620000" y="990600"/>
            <a:ext cx="1127125" cy="1133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0905" name="Rectangle 10"/>
          <p:cNvSpPr>
            <a:spLocks noChangeArrowheads="1"/>
          </p:cNvSpPr>
          <p:nvPr/>
        </p:nvSpPr>
        <p:spPr bwMode="auto">
          <a:xfrm>
            <a:off x="3538538" y="2519363"/>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kumimoji="1" sz="2400">
                <a:solidFill>
                  <a:schemeClr val="tx1"/>
                </a:solidFill>
                <a:latin typeface="Times New Roman" pitchFamily="18" charset="0"/>
              </a:defRPr>
            </a:lvl1pPr>
            <a:lvl2pPr marL="742950" indent="-285750" eaLnBrk="0" hangingPunct="0">
              <a:defRPr kumimoji="1" sz="2400">
                <a:solidFill>
                  <a:schemeClr val="tx1"/>
                </a:solidFill>
                <a:latin typeface="Times New Roman" pitchFamily="18" charset="0"/>
              </a:defRPr>
            </a:lvl2pPr>
            <a:lvl3pPr marL="1143000" indent="-228600" eaLnBrk="0" hangingPunct="0">
              <a:defRPr kumimoji="1" sz="2400">
                <a:solidFill>
                  <a:schemeClr val="tx1"/>
                </a:solidFill>
                <a:latin typeface="Times New Roman" pitchFamily="18" charset="0"/>
              </a:defRPr>
            </a:lvl3pPr>
            <a:lvl4pPr marL="1600200" indent="-228600" eaLnBrk="0" hangingPunct="0">
              <a:defRPr kumimoji="1" sz="2400">
                <a:solidFill>
                  <a:schemeClr val="tx1"/>
                </a:solidFill>
                <a:latin typeface="Times New Roman" pitchFamily="18" charset="0"/>
              </a:defRPr>
            </a:lvl4pPr>
            <a:lvl5pPr marL="2057400" indent="-228600" eaLnBrk="0" hangingPunct="0">
              <a:defRPr kumimoji="1" sz="2400">
                <a:solidFill>
                  <a:schemeClr val="tx1"/>
                </a:solidFill>
                <a:latin typeface="Times New Roman" pitchFamily="18" charset="0"/>
              </a:defRPr>
            </a:lvl5pPr>
            <a:lvl6pPr marL="2514600" indent="-228600" eaLnBrk="0" fontAlgn="base" hangingPunct="0">
              <a:spcBef>
                <a:spcPct val="0"/>
              </a:spcBef>
              <a:spcAft>
                <a:spcPct val="0"/>
              </a:spcAft>
              <a:defRPr kumimoji="1" sz="2400">
                <a:solidFill>
                  <a:schemeClr val="tx1"/>
                </a:solidFill>
                <a:latin typeface="Times New Roman" pitchFamily="18" charset="0"/>
              </a:defRPr>
            </a:lvl6pPr>
            <a:lvl7pPr marL="2971800" indent="-228600" eaLnBrk="0" fontAlgn="base" hangingPunct="0">
              <a:spcBef>
                <a:spcPct val="0"/>
              </a:spcBef>
              <a:spcAft>
                <a:spcPct val="0"/>
              </a:spcAft>
              <a:defRPr kumimoji="1" sz="2400">
                <a:solidFill>
                  <a:schemeClr val="tx1"/>
                </a:solidFill>
                <a:latin typeface="Times New Roman" pitchFamily="18" charset="0"/>
              </a:defRPr>
            </a:lvl7pPr>
            <a:lvl8pPr marL="3429000" indent="-228600" eaLnBrk="0" fontAlgn="base" hangingPunct="0">
              <a:spcBef>
                <a:spcPct val="0"/>
              </a:spcBef>
              <a:spcAft>
                <a:spcPct val="0"/>
              </a:spcAft>
              <a:defRPr kumimoji="1" sz="2400">
                <a:solidFill>
                  <a:schemeClr val="tx1"/>
                </a:solidFill>
                <a:latin typeface="Times New Roman" pitchFamily="18" charset="0"/>
              </a:defRPr>
            </a:lvl8pPr>
            <a:lvl9pPr marL="3886200" indent="-228600" eaLnBrk="0" fontAlgn="base" hangingPunct="0">
              <a:spcBef>
                <a:spcPct val="0"/>
              </a:spcBef>
              <a:spcAft>
                <a:spcPct val="0"/>
              </a:spcAft>
              <a:defRPr kumimoji="1" sz="2400">
                <a:solidFill>
                  <a:schemeClr val="tx1"/>
                </a:solidFill>
                <a:latin typeface="Times New Roman" pitchFamily="18" charset="0"/>
              </a:defRPr>
            </a:lvl9pPr>
          </a:lstStyle>
          <a:p>
            <a:pPr eaLnBrk="1" hangingPunct="1"/>
            <a:endParaRPr lang="fr-FR" altLang="fr-FR"/>
          </a:p>
        </p:txBody>
      </p:sp>
      <p:pic>
        <p:nvPicPr>
          <p:cNvPr id="80906" name="Picture 9"/>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5791200" y="5105400"/>
            <a:ext cx="1600200" cy="1408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theme/theme1.xml><?xml version="1.0" encoding="utf-8"?>
<a:theme xmlns:a="http://schemas.openxmlformats.org/drawingml/2006/main" name="Formation">
  <a:themeElements>
    <a:clrScheme name="Formation 2">
      <a:dk1>
        <a:srgbClr val="000000"/>
      </a:dk1>
      <a:lt1>
        <a:srgbClr val="FFFFFF"/>
      </a:lt1>
      <a:dk2>
        <a:srgbClr val="000000"/>
      </a:dk2>
      <a:lt2>
        <a:srgbClr val="CCECFF"/>
      </a:lt2>
      <a:accent1>
        <a:srgbClr val="6699FF"/>
      </a:accent1>
      <a:accent2>
        <a:srgbClr val="00CCCC"/>
      </a:accent2>
      <a:accent3>
        <a:srgbClr val="FFFFFF"/>
      </a:accent3>
      <a:accent4>
        <a:srgbClr val="000000"/>
      </a:accent4>
      <a:accent5>
        <a:srgbClr val="B8CAFF"/>
      </a:accent5>
      <a:accent6>
        <a:srgbClr val="00B9B9"/>
      </a:accent6>
      <a:hlink>
        <a:srgbClr val="CC99FF"/>
      </a:hlink>
      <a:folHlink>
        <a:srgbClr val="66CCFF"/>
      </a:folHlink>
    </a:clrScheme>
    <a:fontScheme name="Formation">
      <a:majorFont>
        <a:latin typeface="Arial"/>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1" lang="en-US" sz="2400" b="0" i="0" u="none" strike="noStrike" cap="none" normalizeH="0" baseline="0" smtClean="0">
            <a:ln>
              <a:noFill/>
            </a:ln>
            <a:solidFill>
              <a:schemeClr val="tx1"/>
            </a:solidFill>
            <a:effectLst/>
            <a:latin typeface="Times New Roman" charset="0"/>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1" lang="en-US" sz="2400" b="0" i="0" u="none" strike="noStrike" cap="none" normalizeH="0" baseline="0" smtClean="0">
            <a:ln>
              <a:noFill/>
            </a:ln>
            <a:solidFill>
              <a:schemeClr val="tx1"/>
            </a:solidFill>
            <a:effectLst/>
            <a:latin typeface="Times New Roman" charset="0"/>
          </a:defRPr>
        </a:defPPr>
      </a:lstStyle>
    </a:lnDef>
  </a:objectDefaults>
  <a:extraClrSchemeLst>
    <a:extraClrScheme>
      <a:clrScheme name="Formation 1">
        <a:dk1>
          <a:srgbClr val="000000"/>
        </a:dk1>
        <a:lt1>
          <a:srgbClr val="FFFFFF"/>
        </a:lt1>
        <a:dk2>
          <a:srgbClr val="0000FF"/>
        </a:dk2>
        <a:lt2>
          <a:srgbClr val="FFCC66"/>
        </a:lt2>
        <a:accent1>
          <a:srgbClr val="00CCFF"/>
        </a:accent1>
        <a:accent2>
          <a:srgbClr val="FFFF00"/>
        </a:accent2>
        <a:accent3>
          <a:srgbClr val="AAAAFF"/>
        </a:accent3>
        <a:accent4>
          <a:srgbClr val="DADADA"/>
        </a:accent4>
        <a:accent5>
          <a:srgbClr val="AAE2FF"/>
        </a:accent5>
        <a:accent6>
          <a:srgbClr val="E7E700"/>
        </a:accent6>
        <a:hlink>
          <a:srgbClr val="FF0033"/>
        </a:hlink>
        <a:folHlink>
          <a:srgbClr val="3366FF"/>
        </a:folHlink>
      </a:clrScheme>
      <a:clrMap bg1="dk2" tx1="lt1" bg2="dk1" tx2="lt2" accent1="accent1" accent2="accent2" accent3="accent3" accent4="accent4" accent5="accent5" accent6="accent6" hlink="hlink" folHlink="folHlink"/>
    </a:extraClrScheme>
    <a:extraClrScheme>
      <a:clrScheme name="Formation 2">
        <a:dk1>
          <a:srgbClr val="000000"/>
        </a:dk1>
        <a:lt1>
          <a:srgbClr val="FFFFFF"/>
        </a:lt1>
        <a:dk2>
          <a:srgbClr val="000000"/>
        </a:dk2>
        <a:lt2>
          <a:srgbClr val="CCECFF"/>
        </a:lt2>
        <a:accent1>
          <a:srgbClr val="6699FF"/>
        </a:accent1>
        <a:accent2>
          <a:srgbClr val="00CCCC"/>
        </a:accent2>
        <a:accent3>
          <a:srgbClr val="FFFFFF"/>
        </a:accent3>
        <a:accent4>
          <a:srgbClr val="000000"/>
        </a:accent4>
        <a:accent5>
          <a:srgbClr val="B8CAFF"/>
        </a:accent5>
        <a:accent6>
          <a:srgbClr val="00B9B9"/>
        </a:accent6>
        <a:hlink>
          <a:srgbClr val="CC99FF"/>
        </a:hlink>
        <a:folHlink>
          <a:srgbClr val="66CCFF"/>
        </a:folHlink>
      </a:clrScheme>
      <a:clrMap bg1="lt1" tx1="dk1" bg2="lt2" tx2="dk2" accent1="accent1" accent2="accent2" accent3="accent3" accent4="accent4" accent5="accent5" accent6="accent6" hlink="hlink" folHlink="folHlink"/>
    </a:extraClrScheme>
    <a:extraClrScheme>
      <a:clrScheme name="Formation 3">
        <a:dk1>
          <a:srgbClr val="000000"/>
        </a:dk1>
        <a:lt1>
          <a:srgbClr val="FFFFFF"/>
        </a:lt1>
        <a:dk2>
          <a:srgbClr val="000000"/>
        </a:dk2>
        <a:lt2>
          <a:srgbClr val="FFFFFF"/>
        </a:lt2>
        <a:accent1>
          <a:srgbClr val="CBCBCB"/>
        </a:accent1>
        <a:accent2>
          <a:srgbClr val="969696"/>
        </a:accent2>
        <a:accent3>
          <a:srgbClr val="FFFFFF"/>
        </a:accent3>
        <a:accent4>
          <a:srgbClr val="000000"/>
        </a:accent4>
        <a:accent5>
          <a:srgbClr val="E2E2E2"/>
        </a:accent5>
        <a:accent6>
          <a:srgbClr val="878787"/>
        </a:accent6>
        <a:hlink>
          <a:srgbClr val="5F5F5F"/>
        </a:hlink>
        <a:folHlink>
          <a:srgbClr val="EAEAEA"/>
        </a:folHlink>
      </a:clrScheme>
      <a:clrMap bg1="lt1" tx1="dk1" bg2="lt2" tx2="dk2" accent1="accent1" accent2="accent2" accent3="accent3" accent4="accent4" accent5="accent5" accent6="accent6" hlink="hlink" folHlink="folHlink"/>
    </a:extraClrScheme>
    <a:extraClrScheme>
      <a:clrScheme name="Formation 4">
        <a:dk1>
          <a:srgbClr val="000000"/>
        </a:dk1>
        <a:lt1>
          <a:srgbClr val="FFFFFF"/>
        </a:lt1>
        <a:dk2>
          <a:srgbClr val="008080"/>
        </a:dk2>
        <a:lt2>
          <a:srgbClr val="FFCC66"/>
        </a:lt2>
        <a:accent1>
          <a:srgbClr val="0099CC"/>
        </a:accent1>
        <a:accent2>
          <a:srgbClr val="FFFF00"/>
        </a:accent2>
        <a:accent3>
          <a:srgbClr val="AAC0C0"/>
        </a:accent3>
        <a:accent4>
          <a:srgbClr val="DADADA"/>
        </a:accent4>
        <a:accent5>
          <a:srgbClr val="AACAE2"/>
        </a:accent5>
        <a:accent6>
          <a:srgbClr val="E7E700"/>
        </a:accent6>
        <a:hlink>
          <a:srgbClr val="6600CC"/>
        </a:hlink>
        <a:folHlink>
          <a:srgbClr val="009999"/>
        </a:folHlink>
      </a:clrScheme>
      <a:clrMap bg1="dk2" tx1="lt1" bg2="dk1" tx2="lt2" accent1="accent1" accent2="accent2" accent3="accent3" accent4="accent4" accent5="accent5" accent6="accent6" hlink="hlink" folHlink="folHlink"/>
    </a:extraClrScheme>
    <a:extraClrScheme>
      <a:clrScheme name="Formation 5">
        <a:dk1>
          <a:srgbClr val="000000"/>
        </a:dk1>
        <a:lt1>
          <a:srgbClr val="FFFFFF"/>
        </a:lt1>
        <a:dk2>
          <a:srgbClr val="993300"/>
        </a:dk2>
        <a:lt2>
          <a:srgbClr val="FFCC66"/>
        </a:lt2>
        <a:accent1>
          <a:srgbClr val="FF6633"/>
        </a:accent1>
        <a:accent2>
          <a:srgbClr val="FFFF00"/>
        </a:accent2>
        <a:accent3>
          <a:srgbClr val="CAADAA"/>
        </a:accent3>
        <a:accent4>
          <a:srgbClr val="DADADA"/>
        </a:accent4>
        <a:accent5>
          <a:srgbClr val="FFB8AD"/>
        </a:accent5>
        <a:accent6>
          <a:srgbClr val="E7E700"/>
        </a:accent6>
        <a:hlink>
          <a:srgbClr val="CC0000"/>
        </a:hlink>
        <a:folHlink>
          <a:srgbClr val="CC660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Thème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hème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1920</TotalTime>
  <Words>1331</Words>
  <Application>Microsoft Office PowerPoint</Application>
  <PresentationFormat>Affichage à l'écran (4:3)</PresentationFormat>
  <Paragraphs>248</Paragraphs>
  <Slides>65</Slides>
  <Notes>10</Notes>
  <HiddenSlides>0</HiddenSlides>
  <MMClips>2</MMClips>
  <ScaleCrop>false</ScaleCrop>
  <HeadingPairs>
    <vt:vector size="8" baseType="variant">
      <vt:variant>
        <vt:lpstr>Polices utilisées</vt:lpstr>
      </vt:variant>
      <vt:variant>
        <vt:i4>3</vt:i4>
      </vt:variant>
      <vt:variant>
        <vt:lpstr>Thème</vt:lpstr>
      </vt:variant>
      <vt:variant>
        <vt:i4>1</vt:i4>
      </vt:variant>
      <vt:variant>
        <vt:lpstr>Serveurs OLE incorporés</vt:lpstr>
      </vt:variant>
      <vt:variant>
        <vt:i4>3</vt:i4>
      </vt:variant>
      <vt:variant>
        <vt:lpstr>Titres des diapositives</vt:lpstr>
      </vt:variant>
      <vt:variant>
        <vt:i4>65</vt:i4>
      </vt:variant>
    </vt:vector>
  </HeadingPairs>
  <TitlesOfParts>
    <vt:vector size="72" baseType="lpstr">
      <vt:lpstr>Times New Roman</vt:lpstr>
      <vt:lpstr>Arial</vt:lpstr>
      <vt:lpstr>Wingdings</vt:lpstr>
      <vt:lpstr>Formation</vt:lpstr>
      <vt:lpstr>Image Ulead PhotoImpact 3.0</vt:lpstr>
      <vt:lpstr>Dessin AutoCAD</vt:lpstr>
      <vt:lpstr>Image Microsoft Word</vt:lpstr>
      <vt:lpstr>DAO - CAO</vt:lpstr>
      <vt:lpstr>Formation Modeleur Volumique</vt:lpstr>
      <vt:lpstr>Introduction</vt:lpstr>
      <vt:lpstr>Présentation générale</vt:lpstr>
      <vt:lpstr>Exemple d’utilisation d’un modeleur de C.A.O. </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Modeleur 3D </vt:lpstr>
      <vt:lpstr>Modélisation volumique</vt:lpstr>
      <vt:lpstr>Basée sur des fonctions</vt:lpstr>
      <vt:lpstr>Exemple</vt:lpstr>
      <vt:lpstr>Basée sur des fonctions</vt:lpstr>
      <vt:lpstr>Paramétrique</vt:lpstr>
      <vt:lpstr>Associatif</vt:lpstr>
      <vt:lpstr>Résumé 1</vt:lpstr>
      <vt:lpstr>Type de fichiers</vt:lpstr>
      <vt:lpstr>Présentation PowerPoint</vt:lpstr>
      <vt:lpstr>Présentation PowerPoint</vt:lpstr>
      <vt:lpstr>Présentation PowerPoint</vt:lpstr>
      <vt:lpstr>Présentation PowerPoint</vt:lpstr>
      <vt:lpstr>Présentation PowerPoint</vt:lpstr>
      <vt:lpstr>Choisir le meilleur profil</vt:lpstr>
      <vt:lpstr>Présentation PowerPoint</vt:lpstr>
      <vt:lpstr>Présentation PowerPoint</vt:lpstr>
      <vt:lpstr>Présentation PowerPoint</vt:lpstr>
      <vt:lpstr>Présentation PowerPoint</vt:lpstr>
      <vt:lpstr>Présentation PowerPoint</vt:lpstr>
      <vt:lpstr>Présentation PowerPoint</vt:lpstr>
      <vt:lpstr>Intention de conception</vt:lpstr>
      <vt:lpstr>Intention de conception</vt:lpstr>
      <vt:lpstr>Intention de conception</vt:lpstr>
      <vt:lpstr> Impact des fonctions sur l’intention de conception</vt:lpstr>
      <vt:lpstr> Impact des fonctions sur l’intention de conception</vt:lpstr>
      <vt:lpstr> Impact des fonctions sur l’intention de conception</vt:lpstr>
      <vt:lpstr>Résumé 2</vt:lpstr>
      <vt:lpstr>Présentation PowerPoint</vt:lpstr>
      <vt:lpstr>Résumé 3</vt:lpstr>
      <vt:lpstr>Fonctionnalités spécifiques</vt:lpstr>
      <vt:lpstr>Fonctionnalités spécifiques</vt:lpstr>
      <vt:lpstr>Fonctionnalités spécifiques</vt:lpstr>
      <vt:lpstr>Fonctionnalités spécifiques</vt:lpstr>
      <vt:lpstr>Fonctionnalités spécifiques</vt:lpstr>
      <vt:lpstr>Fonctionnalités spécifiques</vt:lpstr>
      <vt:lpstr>Fonctionnalités spécifiques</vt:lpstr>
      <vt:lpstr>Fonctionnalités spécifiques</vt:lpstr>
      <vt:lpstr>Fonctionnalités spécifiques</vt:lpstr>
      <vt:lpstr>Fonctionnalités spécifiques</vt:lpstr>
      <vt:lpstr>Fonctionnalités spécifiques</vt:lpstr>
      <vt:lpstr>Fonctionnalités spécifiques</vt:lpstr>
      <vt:lpstr>Fonctionnalités spécifiques</vt:lpstr>
      <vt:lpstr>Fonctionnalités spécifiques</vt:lpstr>
      <vt:lpstr>Fonctionnalités spécifiques</vt:lpstr>
      <vt:lpstr>Vocabulaire</vt:lpstr>
      <vt:lpstr>Vocabulaire</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Formation</dc:title>
  <dc:creator>thierry jost</dc:creator>
  <cp:lastModifiedBy>TJ</cp:lastModifiedBy>
  <cp:revision>81</cp:revision>
  <dcterms:modified xsi:type="dcterms:W3CDTF">2018-06-28T18:57:35Z</dcterms:modified>
</cp:coreProperties>
</file>