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7"/>
  </p:notesMasterIdLst>
  <p:sldIdLst>
    <p:sldId id="282" r:id="rId2"/>
    <p:sldId id="256" r:id="rId3"/>
    <p:sldId id="286" r:id="rId4"/>
    <p:sldId id="287" r:id="rId5"/>
    <p:sldId id="289" r:id="rId6"/>
    <p:sldId id="290" r:id="rId7"/>
    <p:sldId id="291" r:id="rId8"/>
    <p:sldId id="292" r:id="rId9"/>
    <p:sldId id="293" r:id="rId10"/>
    <p:sldId id="294" r:id="rId11"/>
    <p:sldId id="288" r:id="rId12"/>
    <p:sldId id="295" r:id="rId13"/>
    <p:sldId id="285" r:id="rId14"/>
    <p:sldId id="296" r:id="rId15"/>
    <p:sldId id="297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Montserrat" panose="020B0604020202020204" charset="0"/>
      <p:regular r:id="rId22"/>
      <p:bold r:id="rId23"/>
      <p:italic r:id="rId24"/>
      <p:boldItalic r:id="rId25"/>
    </p:embeddedFont>
    <p:embeddedFont>
      <p:font typeface="Montserrat Light" panose="020B0604020202020204" charset="0"/>
      <p:regular r:id="rId26"/>
      <p:bold r:id="rId27"/>
      <p:italic r:id="rId28"/>
      <p:boldItalic r:id="rId29"/>
    </p:embeddedFont>
    <p:embeddedFont>
      <p:font typeface="Montserrat SemiBold" panose="020B0604020202020204" charset="0"/>
      <p:regular r:id="rId30"/>
      <p:bold r:id="rId31"/>
      <p:italic r:id="rId32"/>
      <p:boldItalic r:id="rId33"/>
    </p:embeddedFont>
    <p:embeddedFont>
      <p:font typeface="Source Sans Pro" panose="020B050303040302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BB5"/>
    <a:srgbClr val="FED09D"/>
    <a:srgbClr val="FCBC77"/>
    <a:srgbClr val="FAA74A"/>
    <a:srgbClr val="F7941D"/>
    <a:srgbClr val="F5A833"/>
    <a:srgbClr val="F8BE66"/>
    <a:srgbClr val="FAD399"/>
    <a:srgbClr val="FDE9CC"/>
    <a:srgbClr val="F9A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66EE36-FFC8-4B1D-BF06-CA64FF42F29B}" v="192" dt="2023-09-27T15:36:37.773"/>
  </p1510:revLst>
</p1510:revInfo>
</file>

<file path=ppt/tableStyles.xml><?xml version="1.0" encoding="utf-8"?>
<a:tblStyleLst xmlns:a="http://schemas.openxmlformats.org/drawingml/2006/main" def="{46B0D538-599E-4985-9D29-4B6C0FB4059C}">
  <a:tblStyle styleId="{46B0D538-599E-4985-9D29-4B6C0FB4059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5F4874-5CC9-457A-A816-18083BC798B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9EFF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9EFF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FD5A757-21FA-41E0-A0FF-58904C18E577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CEC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CEC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4259D6-EF74-43BD-88C7-BBC4A5658D65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BF1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BF1E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2044" y="2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180d164795b9514d" providerId="LiveId" clId="{EC66EE36-FFC8-4B1D-BF06-CA64FF42F29B}"/>
    <pc:docChg chg="undo custSel addSld modSld">
      <pc:chgData name="" userId="180d164795b9514d" providerId="LiveId" clId="{EC66EE36-FFC8-4B1D-BF06-CA64FF42F29B}" dt="2023-09-27T15:36:37.773" v="190"/>
      <pc:docMkLst>
        <pc:docMk/>
      </pc:docMkLst>
      <pc:sldChg chg="addSp delSp modSp add modAnim">
        <pc:chgData name="" userId="180d164795b9514d" providerId="LiveId" clId="{EC66EE36-FFC8-4B1D-BF06-CA64FF42F29B}" dt="2023-09-27T15:14:49.096" v="105"/>
        <pc:sldMkLst>
          <pc:docMk/>
          <pc:sldMk cId="1870235811" sldId="296"/>
        </pc:sldMkLst>
        <pc:spChg chg="add mod">
          <ac:chgData name="" userId="180d164795b9514d" providerId="LiveId" clId="{EC66EE36-FFC8-4B1D-BF06-CA64FF42F29B}" dt="2023-09-27T15:07:50.454" v="50" actId="255"/>
          <ac:spMkLst>
            <pc:docMk/>
            <pc:sldMk cId="1870235811" sldId="296"/>
            <ac:spMk id="2" creationId="{2B56459C-98DB-4C44-B13D-1EC0415E935E}"/>
          </ac:spMkLst>
        </pc:spChg>
        <pc:spChg chg="add mod">
          <ac:chgData name="" userId="180d164795b9514d" providerId="LiveId" clId="{EC66EE36-FFC8-4B1D-BF06-CA64FF42F29B}" dt="2023-09-27T15:07:32.017" v="47" actId="1076"/>
          <ac:spMkLst>
            <pc:docMk/>
            <pc:sldMk cId="1870235811" sldId="296"/>
            <ac:spMk id="3" creationId="{2054D54A-E553-485A-A1C1-5AC24BC885D1}"/>
          </ac:spMkLst>
        </pc:spChg>
        <pc:spChg chg="add mod">
          <ac:chgData name="" userId="180d164795b9514d" providerId="LiveId" clId="{EC66EE36-FFC8-4B1D-BF06-CA64FF42F29B}" dt="2023-09-27T15:10:54.560" v="80" actId="20577"/>
          <ac:spMkLst>
            <pc:docMk/>
            <pc:sldMk cId="1870235811" sldId="296"/>
            <ac:spMk id="5" creationId="{C4B4FA2D-C1B2-43F9-B726-3132B8462127}"/>
          </ac:spMkLst>
        </pc:spChg>
        <pc:spChg chg="add mod">
          <ac:chgData name="" userId="180d164795b9514d" providerId="LiveId" clId="{EC66EE36-FFC8-4B1D-BF06-CA64FF42F29B}" dt="2023-09-27T15:10:45.586" v="78" actId="20577"/>
          <ac:spMkLst>
            <pc:docMk/>
            <pc:sldMk cId="1870235811" sldId="296"/>
            <ac:spMk id="7" creationId="{925959A1-8F33-4A04-BB10-E67492C585F7}"/>
          </ac:spMkLst>
        </pc:spChg>
        <pc:spChg chg="mod">
          <ac:chgData name="" userId="180d164795b9514d" providerId="LiveId" clId="{EC66EE36-FFC8-4B1D-BF06-CA64FF42F29B}" dt="2023-09-27T15:04:59.610" v="28" actId="1076"/>
          <ac:spMkLst>
            <pc:docMk/>
            <pc:sldMk cId="1870235811" sldId="296"/>
            <ac:spMk id="10" creationId="{83D5AF7E-538E-4BD4-9ADA-A4968A6E49DE}"/>
          </ac:spMkLst>
        </pc:spChg>
        <pc:spChg chg="add del mod">
          <ac:chgData name="" userId="180d164795b9514d" providerId="LiveId" clId="{EC66EE36-FFC8-4B1D-BF06-CA64FF42F29B}" dt="2023-09-27T15:12:32.836" v="93"/>
          <ac:spMkLst>
            <pc:docMk/>
            <pc:sldMk cId="1870235811" sldId="296"/>
            <ac:spMk id="13" creationId="{3EBC90B6-A0F5-4F97-BB12-007AE6262707}"/>
          </ac:spMkLst>
        </pc:spChg>
        <pc:spChg chg="add mod">
          <ac:chgData name="" userId="180d164795b9514d" providerId="LiveId" clId="{EC66EE36-FFC8-4B1D-BF06-CA64FF42F29B}" dt="2023-09-27T15:07:04.786" v="46" actId="14100"/>
          <ac:spMkLst>
            <pc:docMk/>
            <pc:sldMk cId="1870235811" sldId="296"/>
            <ac:spMk id="15" creationId="{A1281014-7EFD-469C-A307-FDD63D7C80E1}"/>
          </ac:spMkLst>
        </pc:spChg>
        <pc:spChg chg="add mod">
          <ac:chgData name="" userId="180d164795b9514d" providerId="LiveId" clId="{EC66EE36-FFC8-4B1D-BF06-CA64FF42F29B}" dt="2023-09-27T15:07:59.116" v="52" actId="113"/>
          <ac:spMkLst>
            <pc:docMk/>
            <pc:sldMk cId="1870235811" sldId="296"/>
            <ac:spMk id="19" creationId="{C576BB9E-4049-424A-9958-54349DBE5BAD}"/>
          </ac:spMkLst>
        </pc:spChg>
        <pc:spChg chg="add mod">
          <ac:chgData name="" userId="180d164795b9514d" providerId="LiveId" clId="{EC66EE36-FFC8-4B1D-BF06-CA64FF42F29B}" dt="2023-09-27T15:07:32.017" v="47" actId="1076"/>
          <ac:spMkLst>
            <pc:docMk/>
            <pc:sldMk cId="1870235811" sldId="296"/>
            <ac:spMk id="20" creationId="{56004158-144C-437B-87CD-FC410C404310}"/>
          </ac:spMkLst>
        </pc:spChg>
        <pc:spChg chg="add del">
          <ac:chgData name="" userId="180d164795b9514d" providerId="LiveId" clId="{EC66EE36-FFC8-4B1D-BF06-CA64FF42F29B}" dt="2023-09-27T15:08:17.811" v="54" actId="478"/>
          <ac:spMkLst>
            <pc:docMk/>
            <pc:sldMk cId="1870235811" sldId="296"/>
            <ac:spMk id="21" creationId="{9F4B4BA4-2E7D-48AA-B28F-781CB7110E50}"/>
          </ac:spMkLst>
        </pc:spChg>
        <pc:spChg chg="add mod">
          <ac:chgData name="" userId="180d164795b9514d" providerId="LiveId" clId="{EC66EE36-FFC8-4B1D-BF06-CA64FF42F29B}" dt="2023-09-27T15:11:50.120" v="89" actId="207"/>
          <ac:spMkLst>
            <pc:docMk/>
            <pc:sldMk cId="1870235811" sldId="296"/>
            <ac:spMk id="22" creationId="{233759F0-86E3-4873-8B44-33A804432794}"/>
          </ac:spMkLst>
        </pc:spChg>
        <pc:spChg chg="add mod">
          <ac:chgData name="" userId="180d164795b9514d" providerId="LiveId" clId="{EC66EE36-FFC8-4B1D-BF06-CA64FF42F29B}" dt="2023-09-27T15:13:45.495" v="99" actId="207"/>
          <ac:spMkLst>
            <pc:docMk/>
            <pc:sldMk cId="1870235811" sldId="296"/>
            <ac:spMk id="23" creationId="{479B9C67-304E-49DE-ACD8-A8F31ABAD30C}"/>
          </ac:spMkLst>
        </pc:spChg>
      </pc:sldChg>
      <pc:sldChg chg="addSp delSp modSp add delAnim modAnim">
        <pc:chgData name="" userId="180d164795b9514d" providerId="LiveId" clId="{EC66EE36-FFC8-4B1D-BF06-CA64FF42F29B}" dt="2023-09-27T15:36:37.773" v="190"/>
        <pc:sldMkLst>
          <pc:docMk/>
          <pc:sldMk cId="1919793179" sldId="297"/>
        </pc:sldMkLst>
        <pc:spChg chg="del">
          <ac:chgData name="" userId="180d164795b9514d" providerId="LiveId" clId="{EC66EE36-FFC8-4B1D-BF06-CA64FF42F29B}" dt="2023-09-27T15:19:00.423" v="117" actId="478"/>
          <ac:spMkLst>
            <pc:docMk/>
            <pc:sldMk cId="1919793179" sldId="297"/>
            <ac:spMk id="2" creationId="{2B56459C-98DB-4C44-B13D-1EC0415E935E}"/>
          </ac:spMkLst>
        </pc:spChg>
        <pc:spChg chg="del mod">
          <ac:chgData name="" userId="180d164795b9514d" providerId="LiveId" clId="{EC66EE36-FFC8-4B1D-BF06-CA64FF42F29B}" dt="2023-09-27T15:18:57.309" v="116" actId="478"/>
          <ac:spMkLst>
            <pc:docMk/>
            <pc:sldMk cId="1919793179" sldId="297"/>
            <ac:spMk id="3" creationId="{2054D54A-E553-485A-A1C1-5AC24BC885D1}"/>
          </ac:spMkLst>
        </pc:spChg>
        <pc:spChg chg="del">
          <ac:chgData name="" userId="180d164795b9514d" providerId="LiveId" clId="{EC66EE36-FFC8-4B1D-BF06-CA64FF42F29B}" dt="2023-09-27T15:19:33.879" v="123" actId="478"/>
          <ac:spMkLst>
            <pc:docMk/>
            <pc:sldMk cId="1919793179" sldId="297"/>
            <ac:spMk id="5" creationId="{C4B4FA2D-C1B2-43F9-B726-3132B8462127}"/>
          </ac:spMkLst>
        </pc:spChg>
        <pc:spChg chg="del">
          <ac:chgData name="" userId="180d164795b9514d" providerId="LiveId" clId="{EC66EE36-FFC8-4B1D-BF06-CA64FF42F29B}" dt="2023-09-27T15:19:24.687" v="121" actId="478"/>
          <ac:spMkLst>
            <pc:docMk/>
            <pc:sldMk cId="1919793179" sldId="297"/>
            <ac:spMk id="7" creationId="{925959A1-8F33-4A04-BB10-E67492C585F7}"/>
          </ac:spMkLst>
        </pc:spChg>
        <pc:spChg chg="mod">
          <ac:chgData name="" userId="180d164795b9514d" providerId="LiveId" clId="{EC66EE36-FFC8-4B1D-BF06-CA64FF42F29B}" dt="2023-09-27T15:19:05.275" v="119" actId="1076"/>
          <ac:spMkLst>
            <pc:docMk/>
            <pc:sldMk cId="1919793179" sldId="297"/>
            <ac:spMk id="13" creationId="{3EBC90B6-A0F5-4F97-BB12-007AE6262707}"/>
          </ac:spMkLst>
        </pc:spChg>
        <pc:spChg chg="mod">
          <ac:chgData name="" userId="180d164795b9514d" providerId="LiveId" clId="{EC66EE36-FFC8-4B1D-BF06-CA64FF42F29B}" dt="2023-09-27T15:18:14.720" v="112" actId="255"/>
          <ac:spMkLst>
            <pc:docMk/>
            <pc:sldMk cId="1919793179" sldId="297"/>
            <ac:spMk id="15" creationId="{A1281014-7EFD-469C-A307-FDD63D7C80E1}"/>
          </ac:spMkLst>
        </pc:spChg>
        <pc:spChg chg="del">
          <ac:chgData name="" userId="180d164795b9514d" providerId="LiveId" clId="{EC66EE36-FFC8-4B1D-BF06-CA64FF42F29B}" dt="2023-09-27T15:19:30.478" v="122" actId="478"/>
          <ac:spMkLst>
            <pc:docMk/>
            <pc:sldMk cId="1919793179" sldId="297"/>
            <ac:spMk id="19" creationId="{C576BB9E-4049-424A-9958-54349DBE5BAD}"/>
          </ac:spMkLst>
        </pc:spChg>
        <pc:spChg chg="del">
          <ac:chgData name="" userId="180d164795b9514d" providerId="LiveId" clId="{EC66EE36-FFC8-4B1D-BF06-CA64FF42F29B}" dt="2023-09-27T15:19:21.496" v="120" actId="478"/>
          <ac:spMkLst>
            <pc:docMk/>
            <pc:sldMk cId="1919793179" sldId="297"/>
            <ac:spMk id="20" creationId="{56004158-144C-437B-87CD-FC410C404310}"/>
          </ac:spMkLst>
        </pc:spChg>
        <pc:spChg chg="del">
          <ac:chgData name="" userId="180d164795b9514d" providerId="LiveId" clId="{EC66EE36-FFC8-4B1D-BF06-CA64FF42F29B}" dt="2023-09-27T15:19:54.036" v="125" actId="478"/>
          <ac:spMkLst>
            <pc:docMk/>
            <pc:sldMk cId="1919793179" sldId="297"/>
            <ac:spMk id="22" creationId="{233759F0-86E3-4873-8B44-33A804432794}"/>
          </ac:spMkLst>
        </pc:spChg>
        <pc:spChg chg="del">
          <ac:chgData name="" userId="180d164795b9514d" providerId="LiveId" clId="{EC66EE36-FFC8-4B1D-BF06-CA64FF42F29B}" dt="2023-09-27T15:19:41.968" v="124" actId="478"/>
          <ac:spMkLst>
            <pc:docMk/>
            <pc:sldMk cId="1919793179" sldId="297"/>
            <ac:spMk id="23" creationId="{479B9C67-304E-49DE-ACD8-A8F31ABAD30C}"/>
          </ac:spMkLst>
        </pc:spChg>
        <pc:spChg chg="add mod">
          <ac:chgData name="" userId="180d164795b9514d" providerId="LiveId" clId="{EC66EE36-FFC8-4B1D-BF06-CA64FF42F29B}" dt="2023-09-27T15:20:58.880" v="128" actId="1076"/>
          <ac:spMkLst>
            <pc:docMk/>
            <pc:sldMk cId="1919793179" sldId="297"/>
            <ac:spMk id="24" creationId="{C07D4BA7-CD77-48E7-80F6-DE8684F6CE69}"/>
          </ac:spMkLst>
        </pc:spChg>
        <pc:spChg chg="add mod">
          <ac:chgData name="" userId="180d164795b9514d" providerId="LiveId" clId="{EC66EE36-FFC8-4B1D-BF06-CA64FF42F29B}" dt="2023-09-27T15:22:29.930" v="139" actId="164"/>
          <ac:spMkLst>
            <pc:docMk/>
            <pc:sldMk cId="1919793179" sldId="297"/>
            <ac:spMk id="25" creationId="{A91268A3-1B69-4974-9F64-E7417CBCCFD5}"/>
          </ac:spMkLst>
        </pc:spChg>
        <pc:spChg chg="add mod">
          <ac:chgData name="" userId="180d164795b9514d" providerId="LiveId" clId="{EC66EE36-FFC8-4B1D-BF06-CA64FF42F29B}" dt="2023-09-27T15:22:03.738" v="136" actId="164"/>
          <ac:spMkLst>
            <pc:docMk/>
            <pc:sldMk cId="1919793179" sldId="297"/>
            <ac:spMk id="26" creationId="{70065C91-E9D3-4B1D-8CBC-8F6D1DFC401B}"/>
          </ac:spMkLst>
        </pc:spChg>
        <pc:spChg chg="add mod">
          <ac:chgData name="" userId="180d164795b9514d" providerId="LiveId" clId="{EC66EE36-FFC8-4B1D-BF06-CA64FF42F29B}" dt="2023-09-27T15:22:03.738" v="136" actId="164"/>
          <ac:spMkLst>
            <pc:docMk/>
            <pc:sldMk cId="1919793179" sldId="297"/>
            <ac:spMk id="27" creationId="{B6A8EC9F-7CF8-4B4B-9FE1-D0433147320A}"/>
          </ac:spMkLst>
        </pc:spChg>
        <pc:spChg chg="add mod">
          <ac:chgData name="" userId="180d164795b9514d" providerId="LiveId" clId="{EC66EE36-FFC8-4B1D-BF06-CA64FF42F29B}" dt="2023-09-27T15:22:57.037" v="142" actId="1076"/>
          <ac:spMkLst>
            <pc:docMk/>
            <pc:sldMk cId="1919793179" sldId="297"/>
            <ac:spMk id="28" creationId="{7192AACE-A477-4D36-978D-A2D49E5D371D}"/>
          </ac:spMkLst>
        </pc:spChg>
        <pc:spChg chg="add mod">
          <ac:chgData name="" userId="180d164795b9514d" providerId="LiveId" clId="{EC66EE36-FFC8-4B1D-BF06-CA64FF42F29B}" dt="2023-09-27T15:27:10.481" v="167" actId="123"/>
          <ac:spMkLst>
            <pc:docMk/>
            <pc:sldMk cId="1919793179" sldId="297"/>
            <ac:spMk id="29" creationId="{117FB640-2FCA-4C2C-94A2-7226207BDBCB}"/>
          </ac:spMkLst>
        </pc:spChg>
        <pc:spChg chg="add mod">
          <ac:chgData name="" userId="180d164795b9514d" providerId="LiveId" clId="{EC66EE36-FFC8-4B1D-BF06-CA64FF42F29B}" dt="2023-09-27T15:25:35.526" v="156" actId="164"/>
          <ac:spMkLst>
            <pc:docMk/>
            <pc:sldMk cId="1919793179" sldId="297"/>
            <ac:spMk id="30" creationId="{3D1104B1-875E-4B8A-8AEC-7D5A290B106C}"/>
          </ac:spMkLst>
        </pc:spChg>
        <pc:spChg chg="add mod">
          <ac:chgData name="" userId="180d164795b9514d" providerId="LiveId" clId="{EC66EE36-FFC8-4B1D-BF06-CA64FF42F29B}" dt="2023-09-27T15:25:13.455" v="153" actId="164"/>
          <ac:spMkLst>
            <pc:docMk/>
            <pc:sldMk cId="1919793179" sldId="297"/>
            <ac:spMk id="31" creationId="{12B1EA39-CCB6-4FE2-9A02-FEC461DCFEDC}"/>
          </ac:spMkLst>
        </pc:spChg>
        <pc:spChg chg="add mod">
          <ac:chgData name="" userId="180d164795b9514d" providerId="LiveId" clId="{EC66EE36-FFC8-4B1D-BF06-CA64FF42F29B}" dt="2023-09-27T15:25:13.455" v="153" actId="164"/>
          <ac:spMkLst>
            <pc:docMk/>
            <pc:sldMk cId="1919793179" sldId="297"/>
            <ac:spMk id="32" creationId="{7AB8ADA3-4CFE-41AB-9E3A-CEBE804E42C7}"/>
          </ac:spMkLst>
        </pc:spChg>
        <pc:spChg chg="add mod">
          <ac:chgData name="" userId="180d164795b9514d" providerId="LiveId" clId="{EC66EE36-FFC8-4B1D-BF06-CA64FF42F29B}" dt="2023-09-27T15:25:51.176" v="158" actId="1076"/>
          <ac:spMkLst>
            <pc:docMk/>
            <pc:sldMk cId="1919793179" sldId="297"/>
            <ac:spMk id="33" creationId="{8385AB9F-5583-4072-8F54-3DABB597040F}"/>
          </ac:spMkLst>
        </pc:spChg>
        <pc:spChg chg="add mod">
          <ac:chgData name="" userId="180d164795b9514d" providerId="LiveId" clId="{EC66EE36-FFC8-4B1D-BF06-CA64FF42F29B}" dt="2023-09-27T15:27:21.041" v="168" actId="123"/>
          <ac:spMkLst>
            <pc:docMk/>
            <pc:sldMk cId="1919793179" sldId="297"/>
            <ac:spMk id="34" creationId="{3FF54B03-90BC-4A98-BE16-AC7C1D5B6171}"/>
          </ac:spMkLst>
        </pc:spChg>
        <pc:spChg chg="add mod">
          <ac:chgData name="" userId="180d164795b9514d" providerId="LiveId" clId="{EC66EE36-FFC8-4B1D-BF06-CA64FF42F29B}" dt="2023-09-27T15:27:51.774" v="171" actId="164"/>
          <ac:spMkLst>
            <pc:docMk/>
            <pc:sldMk cId="1919793179" sldId="297"/>
            <ac:spMk id="35" creationId="{26E21654-A3B8-4B4E-8B30-8966C3AC00BE}"/>
          </ac:spMkLst>
        </pc:spChg>
        <pc:spChg chg="add mod">
          <ac:chgData name="" userId="180d164795b9514d" providerId="LiveId" clId="{EC66EE36-FFC8-4B1D-BF06-CA64FF42F29B}" dt="2023-09-27T15:27:51.774" v="171" actId="164"/>
          <ac:spMkLst>
            <pc:docMk/>
            <pc:sldMk cId="1919793179" sldId="297"/>
            <ac:spMk id="36" creationId="{C7DEC2A8-E321-472E-A607-EF19F4B2EB4D}"/>
          </ac:spMkLst>
        </pc:spChg>
        <pc:spChg chg="add mod">
          <ac:chgData name="" userId="180d164795b9514d" providerId="LiveId" clId="{EC66EE36-FFC8-4B1D-BF06-CA64FF42F29B}" dt="2023-09-27T15:28:14.561" v="173" actId="164"/>
          <ac:spMkLst>
            <pc:docMk/>
            <pc:sldMk cId="1919793179" sldId="297"/>
            <ac:spMk id="37" creationId="{DA0582D7-3A95-41CF-A1F2-991157CF7BAE}"/>
          </ac:spMkLst>
        </pc:spChg>
        <pc:spChg chg="add mod">
          <ac:chgData name="" userId="180d164795b9514d" providerId="LiveId" clId="{EC66EE36-FFC8-4B1D-BF06-CA64FF42F29B}" dt="2023-09-27T15:20:58.880" v="128" actId="1076"/>
          <ac:spMkLst>
            <pc:docMk/>
            <pc:sldMk cId="1919793179" sldId="297"/>
            <ac:spMk id="38" creationId="{58F9207F-D74B-4EB5-B573-8711956B49F2}"/>
          </ac:spMkLst>
        </pc:spChg>
        <pc:spChg chg="add mod">
          <ac:chgData name="" userId="180d164795b9514d" providerId="LiveId" clId="{EC66EE36-FFC8-4B1D-BF06-CA64FF42F29B}" dt="2023-09-27T15:20:58.880" v="128" actId="1076"/>
          <ac:spMkLst>
            <pc:docMk/>
            <pc:sldMk cId="1919793179" sldId="297"/>
            <ac:spMk id="39" creationId="{CA8B80B1-4121-4ED9-825B-C1E7590C3300}"/>
          </ac:spMkLst>
        </pc:spChg>
        <pc:spChg chg="add mod">
          <ac:chgData name="" userId="180d164795b9514d" providerId="LiveId" clId="{EC66EE36-FFC8-4B1D-BF06-CA64FF42F29B}" dt="2023-09-27T15:28:58.901" v="178" actId="1076"/>
          <ac:spMkLst>
            <pc:docMk/>
            <pc:sldMk cId="1919793179" sldId="297"/>
            <ac:spMk id="45" creationId="{3873F83B-07EA-411D-AD46-D0DD912E460C}"/>
          </ac:spMkLst>
        </pc:spChg>
        <pc:spChg chg="add mod">
          <ac:chgData name="" userId="180d164795b9514d" providerId="LiveId" clId="{EC66EE36-FFC8-4B1D-BF06-CA64FF42F29B}" dt="2023-09-27T15:29:21.595" v="182" actId="1076"/>
          <ac:spMkLst>
            <pc:docMk/>
            <pc:sldMk cId="1919793179" sldId="297"/>
            <ac:spMk id="46" creationId="{4E240A8C-7A7A-44DA-B7AB-24D525852C62}"/>
          </ac:spMkLst>
        </pc:spChg>
        <pc:grpChg chg="add mod">
          <ac:chgData name="" userId="180d164795b9514d" providerId="LiveId" clId="{EC66EE36-FFC8-4B1D-BF06-CA64FF42F29B}" dt="2023-09-27T15:22:29.930" v="139" actId="164"/>
          <ac:grpSpMkLst>
            <pc:docMk/>
            <pc:sldMk cId="1919793179" sldId="297"/>
            <ac:grpSpMk id="21" creationId="{EEAEC284-56E1-4BDA-95CE-BC8194A9701E}"/>
          </ac:grpSpMkLst>
        </pc:grpChg>
        <pc:grpChg chg="add mod">
          <ac:chgData name="" userId="180d164795b9514d" providerId="LiveId" clId="{EC66EE36-FFC8-4B1D-BF06-CA64FF42F29B}" dt="2023-09-27T15:22:29.930" v="139" actId="164"/>
          <ac:grpSpMkLst>
            <pc:docMk/>
            <pc:sldMk cId="1919793179" sldId="297"/>
            <ac:grpSpMk id="40" creationId="{A248676C-DE3D-41B7-9A67-A0032B4EB07F}"/>
          </ac:grpSpMkLst>
        </pc:grpChg>
        <pc:grpChg chg="add mod">
          <ac:chgData name="" userId="180d164795b9514d" providerId="LiveId" clId="{EC66EE36-FFC8-4B1D-BF06-CA64FF42F29B}" dt="2023-09-27T15:25:35.526" v="156" actId="164"/>
          <ac:grpSpMkLst>
            <pc:docMk/>
            <pc:sldMk cId="1919793179" sldId="297"/>
            <ac:grpSpMk id="41" creationId="{0980F3E2-D5F7-4D7F-8D1E-69B60422A883}"/>
          </ac:grpSpMkLst>
        </pc:grpChg>
        <pc:grpChg chg="add mod">
          <ac:chgData name="" userId="180d164795b9514d" providerId="LiveId" clId="{EC66EE36-FFC8-4B1D-BF06-CA64FF42F29B}" dt="2023-09-27T15:25:35.526" v="156" actId="164"/>
          <ac:grpSpMkLst>
            <pc:docMk/>
            <pc:sldMk cId="1919793179" sldId="297"/>
            <ac:grpSpMk id="42" creationId="{FDF8F423-2138-4C34-AD76-02CB57799F95}"/>
          </ac:grpSpMkLst>
        </pc:grpChg>
        <pc:grpChg chg="add mod">
          <ac:chgData name="" userId="180d164795b9514d" providerId="LiveId" clId="{EC66EE36-FFC8-4B1D-BF06-CA64FF42F29B}" dt="2023-09-27T15:28:14.561" v="173" actId="164"/>
          <ac:grpSpMkLst>
            <pc:docMk/>
            <pc:sldMk cId="1919793179" sldId="297"/>
            <ac:grpSpMk id="43" creationId="{9D6491F7-C532-41E9-9137-F10467292E2D}"/>
          </ac:grpSpMkLst>
        </pc:grpChg>
        <pc:grpChg chg="add mod">
          <ac:chgData name="" userId="180d164795b9514d" providerId="LiveId" clId="{EC66EE36-FFC8-4B1D-BF06-CA64FF42F29B}" dt="2023-09-27T15:28:14.561" v="173" actId="164"/>
          <ac:grpSpMkLst>
            <pc:docMk/>
            <pc:sldMk cId="1919793179" sldId="297"/>
            <ac:grpSpMk id="44" creationId="{9D1C9B84-BEDC-48EB-9FCE-CFF8AE1E2FF5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3421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4" name="Google Shape;4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3658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9839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5186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95169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60240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6332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3910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72000" y="1597819"/>
            <a:ext cx="38862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72000" y="2895786"/>
            <a:ext cx="38805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14" name="Google Shape;14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" y="-307700"/>
            <a:ext cx="3434260" cy="545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27" name="Google Shape;27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pic>
        <p:nvPicPr>
          <p:cNvPr id="30" name="Google Shape;30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">
  <p:cSld name="Chapitr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>
            <a:spLocks noGrp="1"/>
          </p:cNvSpPr>
          <p:nvPr>
            <p:ph type="pic" idx="2"/>
          </p:nvPr>
        </p:nvSpPr>
        <p:spPr>
          <a:xfrm>
            <a:off x="0" y="0"/>
            <a:ext cx="4284600" cy="51327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427984" y="843558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427984" y="1873638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3"/>
          </p:nvPr>
        </p:nvSpPr>
        <p:spPr>
          <a:xfrm>
            <a:off x="7163199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800"/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43" name="Google Shape;43;p6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seul">
  <p:cSld name="Texte seul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2149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 descr="supports - decli piste-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2318201"/>
            <a:ext cx="4613135" cy="1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 descr="petites-bande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482600" y="1275606"/>
            <a:ext cx="4089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482600" y="2571750"/>
            <a:ext cx="81930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467544" y="4801791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82600" y="848239"/>
            <a:ext cx="4152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Light"/>
              <a:buNone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3" name="Google Shape;63;p9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208712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9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478400" y="1705654"/>
            <a:ext cx="416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584530" y="4840002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3">
  <p:cSld name="Orange 03">
    <p:bg>
      <p:bgPr>
        <a:solidFill>
          <a:srgbClr val="FEE0BD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 descr="fond4.jpg"/>
          <p:cNvPicPr preferRelativeResize="0"/>
          <p:nvPr/>
        </p:nvPicPr>
        <p:blipFill rotWithShape="1">
          <a:blip r:embed="rId2">
            <a:alphaModFix/>
          </a:blip>
          <a:srcRect r="32000" b="9559"/>
          <a:stretch/>
        </p:blipFill>
        <p:spPr>
          <a:xfrm>
            <a:off x="0" y="0"/>
            <a:ext cx="5887126" cy="51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3707904" y="1437624"/>
            <a:ext cx="4834800" cy="18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2">
  <p:cSld name="Orange 02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0" y="-39900"/>
            <a:ext cx="9214950" cy="51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3923928" y="1815666"/>
            <a:ext cx="4644900" cy="17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s">
  <p:cSld name="Gris">
    <p:bg>
      <p:bgPr>
        <a:solidFill>
          <a:srgbClr val="64646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 descr="C:\Users\yasho\Desktop\ICAM\PPT\Fond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460" y="9"/>
            <a:ext cx="7268528" cy="51407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uge">
  <p:cSld name="Rouge">
    <p:bg>
      <p:bgPr>
        <a:solidFill>
          <a:srgbClr val="E6331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 descr="C:\Users\yasho\Desktop\ICAM\PPT\Fond rou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600" y="0"/>
            <a:ext cx="7268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eu">
  <p:cSld name="Bleu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35680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2">
            <a:alphaModFix/>
          </a:blip>
          <a:srcRect l="1008" b="2798"/>
          <a:stretch/>
        </p:blipFill>
        <p:spPr>
          <a:xfrm>
            <a:off x="-31925" y="-39900"/>
            <a:ext cx="9515172" cy="52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 idx="2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">
  <p:cSld name="Violet">
    <p:bg>
      <p:bgPr>
        <a:solidFill>
          <a:srgbClr val="A5388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C:\Users\yasho\Desktop\ICAM\PPT\Fond violet.png"/>
          <p:cNvPicPr preferRelativeResize="0"/>
          <p:nvPr/>
        </p:nvPicPr>
        <p:blipFill rotWithShape="1">
          <a:blip r:embed="rId2">
            <a:alphaModFix/>
          </a:blip>
          <a:srcRect b="675"/>
          <a:stretch/>
        </p:blipFill>
        <p:spPr>
          <a:xfrm>
            <a:off x="1815900" y="31375"/>
            <a:ext cx="7328100" cy="51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Gris">
  <p:cSld name="Light - Gris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 descr="C:\Users\yasho\Desktop\ICAM\PPT\Light -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38229" y="30762"/>
            <a:ext cx="2805765" cy="51127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39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93939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Violet">
  <p:cSld name="Light - Violet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l="61082"/>
          <a:stretch/>
        </p:blipFill>
        <p:spPr>
          <a:xfrm>
            <a:off x="6332403" y="17107"/>
            <a:ext cx="2811599" cy="51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482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A9348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aune">
  <p:cSld name="Jaune">
    <p:bg>
      <p:bgPr>
        <a:solidFill>
          <a:srgbClr val="FFD95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descr="C:\Users\yasho\Desktop\ICAM\PPT\Fond Jaune.png"/>
          <p:cNvPicPr preferRelativeResize="0"/>
          <p:nvPr/>
        </p:nvPicPr>
        <p:blipFill rotWithShape="1">
          <a:blip r:embed="rId2">
            <a:alphaModFix/>
          </a:blip>
          <a:srcRect l="5567"/>
          <a:stretch/>
        </p:blipFill>
        <p:spPr>
          <a:xfrm>
            <a:off x="2293965" y="0"/>
            <a:ext cx="68557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Orange">
  <p:cSld name="Light - Orange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23E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FFB2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7" name="Google Shape;97;p19" descr="C:\Users\yasho\Desktop\ICAM\PPT\Light - Jaun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2802" y="15375"/>
            <a:ext cx="2401200" cy="511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4">
  <p:cSld name="Orange 04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467544" y="1707654"/>
            <a:ext cx="5596500" cy="18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1">
  <p:cSld name="Orange 01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/>
          </a:blip>
          <a:srcRect t="1263" r="695"/>
          <a:stretch/>
        </p:blipFill>
        <p:spPr>
          <a:xfrm>
            <a:off x="-39100" y="-41300"/>
            <a:ext cx="9270876" cy="5184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779912" y="1923678"/>
            <a:ext cx="4989300" cy="16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">
  <p:cSld name="Vert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 rotWithShape="1">
          <a:blip r:embed="rId2">
            <a:alphaModFix/>
          </a:blip>
          <a:srcRect l="2705" r="2696"/>
          <a:stretch/>
        </p:blipFill>
        <p:spPr>
          <a:xfrm>
            <a:off x="8529" y="0"/>
            <a:ext cx="6857999" cy="515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AF57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4DAF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Rouge">
  <p:cSld name="Light - Rouge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r="60535"/>
          <a:stretch/>
        </p:blipFill>
        <p:spPr>
          <a:xfrm>
            <a:off x="1" y="-4050"/>
            <a:ext cx="2870794" cy="51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3563888" y="1221600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74D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EE774D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image">
  <p:cSld name="Titre et imag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4666761" y="1418476"/>
            <a:ext cx="37995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9" name="Google Shape;119;p2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68710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133" y="4508276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5"/>
          <p:cNvSpPr>
            <a:spLocks noGrp="1"/>
          </p:cNvSpPr>
          <p:nvPr>
            <p:ph type="pic" idx="2"/>
          </p:nvPr>
        </p:nvSpPr>
        <p:spPr>
          <a:xfrm>
            <a:off x="0" y="0"/>
            <a:ext cx="450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4776125" y="2498725"/>
            <a:ext cx="37926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937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body" idx="3"/>
          </p:nvPr>
        </p:nvSpPr>
        <p:spPr>
          <a:xfrm>
            <a:off x="4776133" y="461570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e">
  <p:cSld name="Photo - Vertical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>
            <a:spLocks noGrp="1"/>
          </p:cNvSpPr>
          <p:nvPr>
            <p:ph type="pic" idx="2"/>
          </p:nvPr>
        </p:nvSpPr>
        <p:spPr>
          <a:xfrm>
            <a:off x="0" y="0"/>
            <a:ext cx="385762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143375" y="3303721"/>
            <a:ext cx="4714875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Calibri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4143375" y="2143912"/>
            <a:ext cx="4714875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574216" y="-587782"/>
            <a:ext cx="285751" cy="2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300"/>
            </a:lvl1pPr>
            <a:lvl2pPr marL="0" lvl="1" indent="0" algn="l">
              <a:spcBef>
                <a:spcPts val="0"/>
              </a:spcBef>
              <a:buNone/>
              <a:defRPr sz="1300"/>
            </a:lvl2pPr>
            <a:lvl3pPr marL="0" lvl="2" indent="0" algn="l">
              <a:spcBef>
                <a:spcPts val="0"/>
              </a:spcBef>
              <a:buNone/>
              <a:defRPr sz="1300"/>
            </a:lvl3pPr>
            <a:lvl4pPr marL="0" lvl="3" indent="0" algn="l">
              <a:spcBef>
                <a:spcPts val="0"/>
              </a:spcBef>
              <a:buNone/>
              <a:defRPr sz="1300"/>
            </a:lvl4pPr>
            <a:lvl5pPr marL="0" lvl="4" indent="0" algn="l">
              <a:spcBef>
                <a:spcPts val="0"/>
              </a:spcBef>
              <a:buNone/>
              <a:defRPr sz="1300"/>
            </a:lvl5pPr>
            <a:lvl6pPr marL="0" lvl="5" indent="0" algn="l">
              <a:spcBef>
                <a:spcPts val="0"/>
              </a:spcBef>
              <a:buNone/>
              <a:defRPr sz="1300"/>
            </a:lvl6pPr>
            <a:lvl7pPr marL="0" lvl="6" indent="0" algn="l">
              <a:spcBef>
                <a:spcPts val="0"/>
              </a:spcBef>
              <a:buNone/>
              <a:defRPr sz="1300"/>
            </a:lvl7pPr>
            <a:lvl8pPr marL="0" lvl="7" indent="0" algn="l">
              <a:spcBef>
                <a:spcPts val="0"/>
              </a:spcBef>
              <a:buNone/>
              <a:defRPr sz="1300"/>
            </a:lvl8pPr>
            <a:lvl9pPr marL="0" lvl="8" indent="0" algn="l">
              <a:spcBef>
                <a:spcPts val="0"/>
              </a:spcBef>
              <a:buNone/>
              <a:defRPr sz="13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puces">
  <p:cSld name="Titre et puce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e">
  <p:cSld name="TITLE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285750" y="3388816"/>
            <a:ext cx="8572500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285750" y="2250281"/>
            <a:ext cx="8572500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erge - Autre" type="tx">
  <p:cSld name="TITLE_AND_BOD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gif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gif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>
            <a:spLocks noGrp="1"/>
          </p:cNvSpPr>
          <p:nvPr>
            <p:ph type="title"/>
          </p:nvPr>
        </p:nvSpPr>
        <p:spPr>
          <a:xfrm>
            <a:off x="2147298" y="1257656"/>
            <a:ext cx="6739847" cy="30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altLang="fr-FR" sz="4000" dirty="0"/>
              <a:t>Modélisation à main levée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10322485" y="-1127051"/>
            <a:ext cx="13320000" cy="13596559"/>
          </a:xfrm>
          <a:prstGeom prst="ellipse">
            <a:avLst/>
          </a:prstGeom>
          <a:solidFill>
            <a:srgbClr val="FFDB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9602485" y="-129971"/>
            <a:ext cx="11880000" cy="11880000"/>
          </a:xfrm>
          <a:prstGeom prst="ellipse">
            <a:avLst/>
          </a:prstGeom>
          <a:solidFill>
            <a:srgbClr val="FCBC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>
            <a:off x="-8882485" y="705086"/>
            <a:ext cx="10440000" cy="10440000"/>
          </a:xfrm>
          <a:prstGeom prst="ellipse">
            <a:avLst/>
          </a:prstGeom>
          <a:solidFill>
            <a:srgbClr val="FAA7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8162485" y="1310029"/>
            <a:ext cx="9000000" cy="9000000"/>
          </a:xfrm>
          <a:prstGeom prst="ellipse">
            <a:avLst/>
          </a:prstGeom>
          <a:solidFill>
            <a:srgbClr val="F794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 rot="4551118">
            <a:off x="693899" y="3823013"/>
            <a:ext cx="3036467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 rot="3926646">
            <a:off x="-268223" y="3352481"/>
            <a:ext cx="3108892" cy="532874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3830868">
            <a:off x="-785536" y="3502662"/>
            <a:ext cx="2837292" cy="39567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 rot="4551118">
            <a:off x="-939982" y="4742405"/>
            <a:ext cx="2443143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EB8181A-592D-4B4B-9B97-EB106CF5E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423" y="2339885"/>
            <a:ext cx="3637141" cy="24085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5760342-93B5-44C3-B77C-BDAB2A58A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0774" y="1113141"/>
            <a:ext cx="2448173" cy="25057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6387330" y="-2958982"/>
            <a:ext cx="13320000" cy="13318958"/>
          </a:xfrm>
          <a:prstGeom prst="ellipse">
            <a:avLst/>
          </a:prstGeom>
          <a:solidFill>
            <a:srgbClr val="FDE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9602485" y="-129971"/>
            <a:ext cx="11880000" cy="11880000"/>
          </a:xfrm>
          <a:prstGeom prst="ellipse">
            <a:avLst/>
          </a:prstGeom>
          <a:solidFill>
            <a:srgbClr val="FAD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>
            <a:off x="-8882485" y="705086"/>
            <a:ext cx="10440000" cy="10440000"/>
          </a:xfrm>
          <a:prstGeom prst="ellipse">
            <a:avLst/>
          </a:prstGeom>
          <a:solidFill>
            <a:srgbClr val="F8BE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8162485" y="1310029"/>
            <a:ext cx="9000000" cy="9000000"/>
          </a:xfrm>
          <a:prstGeom prst="ellipse">
            <a:avLst/>
          </a:prstGeom>
          <a:solidFill>
            <a:srgbClr val="F5A8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>
            <a:off x="3817885" y="480311"/>
            <a:ext cx="3036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 rot="3926646">
            <a:off x="-268223" y="3352481"/>
            <a:ext cx="3108892" cy="532874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3830868">
            <a:off x="-785536" y="3502662"/>
            <a:ext cx="2837292" cy="39567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 rot="4551118">
            <a:off x="-939982" y="4742405"/>
            <a:ext cx="2443143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E7AF73-4387-4BDE-AA63-D5ED81E93511}"/>
              </a:ext>
            </a:extLst>
          </p:cNvPr>
          <p:cNvSpPr/>
          <p:nvPr/>
        </p:nvSpPr>
        <p:spPr>
          <a:xfrm>
            <a:off x="1045151" y="1065086"/>
            <a:ext cx="6012734" cy="4154984"/>
          </a:xfrm>
          <a:custGeom>
            <a:avLst/>
            <a:gdLst>
              <a:gd name="connsiteX0" fmla="*/ 0 w 4800038"/>
              <a:gd name="connsiteY0" fmla="*/ 0 h 4154984"/>
              <a:gd name="connsiteX1" fmla="*/ 4800038 w 4800038"/>
              <a:gd name="connsiteY1" fmla="*/ 0 h 4154984"/>
              <a:gd name="connsiteX2" fmla="*/ 4800038 w 4800038"/>
              <a:gd name="connsiteY2" fmla="*/ 4154984 h 4154984"/>
              <a:gd name="connsiteX3" fmla="*/ 0 w 4800038"/>
              <a:gd name="connsiteY3" fmla="*/ 4154984 h 4154984"/>
              <a:gd name="connsiteX4" fmla="*/ 0 w 4800038"/>
              <a:gd name="connsiteY4" fmla="*/ 0 h 4154984"/>
              <a:gd name="connsiteX0" fmla="*/ 0 w 4800038"/>
              <a:gd name="connsiteY0" fmla="*/ 0 h 4154984"/>
              <a:gd name="connsiteX1" fmla="*/ 4800038 w 4800038"/>
              <a:gd name="connsiteY1" fmla="*/ 0 h 4154984"/>
              <a:gd name="connsiteX2" fmla="*/ 4800038 w 4800038"/>
              <a:gd name="connsiteY2" fmla="*/ 4154984 h 4154984"/>
              <a:gd name="connsiteX3" fmla="*/ 355600 w 4800038"/>
              <a:gd name="connsiteY3" fmla="*/ 4091484 h 4154984"/>
              <a:gd name="connsiteX4" fmla="*/ 0 w 4800038"/>
              <a:gd name="connsiteY4" fmla="*/ 0 h 4154984"/>
              <a:gd name="connsiteX0" fmla="*/ 0 w 4800038"/>
              <a:gd name="connsiteY0" fmla="*/ 0 h 4154984"/>
              <a:gd name="connsiteX1" fmla="*/ 4800038 w 4800038"/>
              <a:gd name="connsiteY1" fmla="*/ 0 h 4154984"/>
              <a:gd name="connsiteX2" fmla="*/ 4800038 w 4800038"/>
              <a:gd name="connsiteY2" fmla="*/ 4154984 h 4154984"/>
              <a:gd name="connsiteX3" fmla="*/ 355600 w 4800038"/>
              <a:gd name="connsiteY3" fmla="*/ 4091484 h 4154984"/>
              <a:gd name="connsiteX4" fmla="*/ 0 w 4800038"/>
              <a:gd name="connsiteY4" fmla="*/ 0 h 4154984"/>
              <a:gd name="connsiteX0" fmla="*/ 0 w 4800038"/>
              <a:gd name="connsiteY0" fmla="*/ 0 h 4154984"/>
              <a:gd name="connsiteX1" fmla="*/ 4800038 w 4800038"/>
              <a:gd name="connsiteY1" fmla="*/ 0 h 4154984"/>
              <a:gd name="connsiteX2" fmla="*/ 4800038 w 4800038"/>
              <a:gd name="connsiteY2" fmla="*/ 4154984 h 4154984"/>
              <a:gd name="connsiteX3" fmla="*/ 660400 w 4800038"/>
              <a:gd name="connsiteY3" fmla="*/ 4078784 h 4154984"/>
              <a:gd name="connsiteX4" fmla="*/ 0 w 4800038"/>
              <a:gd name="connsiteY4" fmla="*/ 0 h 4154984"/>
              <a:gd name="connsiteX0" fmla="*/ 0 w 4800038"/>
              <a:gd name="connsiteY0" fmla="*/ 0 h 4154984"/>
              <a:gd name="connsiteX1" fmla="*/ 4800038 w 4800038"/>
              <a:gd name="connsiteY1" fmla="*/ 0 h 4154984"/>
              <a:gd name="connsiteX2" fmla="*/ 4800038 w 4800038"/>
              <a:gd name="connsiteY2" fmla="*/ 4154984 h 4154984"/>
              <a:gd name="connsiteX3" fmla="*/ 660400 w 4800038"/>
              <a:gd name="connsiteY3" fmla="*/ 4078784 h 4154984"/>
              <a:gd name="connsiteX4" fmla="*/ 0 w 4800038"/>
              <a:gd name="connsiteY4" fmla="*/ 0 h 4154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038" h="4154984">
                <a:moveTo>
                  <a:pt x="0" y="0"/>
                </a:moveTo>
                <a:lnTo>
                  <a:pt x="4800038" y="0"/>
                </a:lnTo>
                <a:lnTo>
                  <a:pt x="4800038" y="4154984"/>
                </a:lnTo>
                <a:lnTo>
                  <a:pt x="660400" y="4078784"/>
                </a:lnTo>
                <a:cubicBezTo>
                  <a:pt x="211667" y="2283156"/>
                  <a:pt x="118533" y="1363828"/>
                  <a:pt x="0" y="0"/>
                </a:cubicBezTo>
                <a:close/>
              </a:path>
            </a:pathLst>
          </a:custGeom>
        </p:spPr>
        <p:txBody>
          <a:bodyPr wrap="square">
            <a:spAutoFit/>
          </a:bodyPr>
          <a:lstStyle/>
          <a:p>
            <a:r>
              <a:rPr lang="fr-FR" sz="2200" dirty="0"/>
              <a:t>Il s’agit d’une représentation à main levée  </a:t>
            </a:r>
          </a:p>
          <a:p>
            <a:r>
              <a:rPr lang="fr-FR" sz="2200" dirty="0"/>
              <a:t>ou pas représentant un objet ou un système  	en respectant les règles du dessin  	technique.</a:t>
            </a:r>
          </a:p>
          <a:p>
            <a:r>
              <a:rPr lang="fr-FR" sz="2200" dirty="0"/>
              <a:t>	Les perspectives ou les croquis sont                    	généralement utilisés pour compléter	  une information ou pour expliquer 	  	    rapidement une fonction, un usinage, 	     un fonctionnement.</a:t>
            </a:r>
          </a:p>
          <a:p>
            <a:r>
              <a:rPr lang="fr-FR" sz="2200" dirty="0"/>
              <a:t>	      Les proportions de la pièce                    	       sont respectées seul l'échelle est 	  	quelconque.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836E551-D12E-465A-A1CE-FA0594867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381" y="1991652"/>
            <a:ext cx="2088349" cy="213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641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6387330" y="-2958982"/>
            <a:ext cx="13320000" cy="13318958"/>
          </a:xfrm>
          <a:prstGeom prst="ellipse">
            <a:avLst/>
          </a:prstGeom>
          <a:solidFill>
            <a:srgbClr val="FDE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9602485" y="-129971"/>
            <a:ext cx="11880000" cy="11880000"/>
          </a:xfrm>
          <a:prstGeom prst="ellipse">
            <a:avLst/>
          </a:prstGeom>
          <a:solidFill>
            <a:srgbClr val="FAD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>
            <a:off x="-8882485" y="705086"/>
            <a:ext cx="10440000" cy="10440000"/>
          </a:xfrm>
          <a:prstGeom prst="ellipse">
            <a:avLst/>
          </a:prstGeom>
          <a:solidFill>
            <a:srgbClr val="F8BE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8162485" y="1310029"/>
            <a:ext cx="9000000" cy="9000000"/>
          </a:xfrm>
          <a:prstGeom prst="ellipse">
            <a:avLst/>
          </a:prstGeom>
          <a:solidFill>
            <a:srgbClr val="F5A8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>
            <a:off x="3817885" y="480311"/>
            <a:ext cx="3036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 rot="3926646">
            <a:off x="-268223" y="3352481"/>
            <a:ext cx="3108892" cy="532874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3830868">
            <a:off x="-785536" y="3502662"/>
            <a:ext cx="2837292" cy="39567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 rot="4551118">
            <a:off x="-939982" y="4742405"/>
            <a:ext cx="2443143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E7AF73-4387-4BDE-AA63-D5ED81E93511}"/>
              </a:ext>
            </a:extLst>
          </p:cNvPr>
          <p:cNvSpPr/>
          <p:nvPr/>
        </p:nvSpPr>
        <p:spPr>
          <a:xfrm>
            <a:off x="1045151" y="1065086"/>
            <a:ext cx="6012734" cy="4154984"/>
          </a:xfrm>
          <a:custGeom>
            <a:avLst/>
            <a:gdLst>
              <a:gd name="connsiteX0" fmla="*/ 0 w 4800038"/>
              <a:gd name="connsiteY0" fmla="*/ 0 h 4154984"/>
              <a:gd name="connsiteX1" fmla="*/ 4800038 w 4800038"/>
              <a:gd name="connsiteY1" fmla="*/ 0 h 4154984"/>
              <a:gd name="connsiteX2" fmla="*/ 4800038 w 4800038"/>
              <a:gd name="connsiteY2" fmla="*/ 4154984 h 4154984"/>
              <a:gd name="connsiteX3" fmla="*/ 0 w 4800038"/>
              <a:gd name="connsiteY3" fmla="*/ 4154984 h 4154984"/>
              <a:gd name="connsiteX4" fmla="*/ 0 w 4800038"/>
              <a:gd name="connsiteY4" fmla="*/ 0 h 4154984"/>
              <a:gd name="connsiteX0" fmla="*/ 0 w 4800038"/>
              <a:gd name="connsiteY0" fmla="*/ 0 h 4154984"/>
              <a:gd name="connsiteX1" fmla="*/ 4800038 w 4800038"/>
              <a:gd name="connsiteY1" fmla="*/ 0 h 4154984"/>
              <a:gd name="connsiteX2" fmla="*/ 4800038 w 4800038"/>
              <a:gd name="connsiteY2" fmla="*/ 4154984 h 4154984"/>
              <a:gd name="connsiteX3" fmla="*/ 355600 w 4800038"/>
              <a:gd name="connsiteY3" fmla="*/ 4091484 h 4154984"/>
              <a:gd name="connsiteX4" fmla="*/ 0 w 4800038"/>
              <a:gd name="connsiteY4" fmla="*/ 0 h 4154984"/>
              <a:gd name="connsiteX0" fmla="*/ 0 w 4800038"/>
              <a:gd name="connsiteY0" fmla="*/ 0 h 4154984"/>
              <a:gd name="connsiteX1" fmla="*/ 4800038 w 4800038"/>
              <a:gd name="connsiteY1" fmla="*/ 0 h 4154984"/>
              <a:gd name="connsiteX2" fmla="*/ 4800038 w 4800038"/>
              <a:gd name="connsiteY2" fmla="*/ 4154984 h 4154984"/>
              <a:gd name="connsiteX3" fmla="*/ 355600 w 4800038"/>
              <a:gd name="connsiteY3" fmla="*/ 4091484 h 4154984"/>
              <a:gd name="connsiteX4" fmla="*/ 0 w 4800038"/>
              <a:gd name="connsiteY4" fmla="*/ 0 h 4154984"/>
              <a:gd name="connsiteX0" fmla="*/ 0 w 4800038"/>
              <a:gd name="connsiteY0" fmla="*/ 0 h 4154984"/>
              <a:gd name="connsiteX1" fmla="*/ 4800038 w 4800038"/>
              <a:gd name="connsiteY1" fmla="*/ 0 h 4154984"/>
              <a:gd name="connsiteX2" fmla="*/ 4800038 w 4800038"/>
              <a:gd name="connsiteY2" fmla="*/ 4154984 h 4154984"/>
              <a:gd name="connsiteX3" fmla="*/ 660400 w 4800038"/>
              <a:gd name="connsiteY3" fmla="*/ 4078784 h 4154984"/>
              <a:gd name="connsiteX4" fmla="*/ 0 w 4800038"/>
              <a:gd name="connsiteY4" fmla="*/ 0 h 4154984"/>
              <a:gd name="connsiteX0" fmla="*/ 0 w 4800038"/>
              <a:gd name="connsiteY0" fmla="*/ 0 h 4154984"/>
              <a:gd name="connsiteX1" fmla="*/ 4800038 w 4800038"/>
              <a:gd name="connsiteY1" fmla="*/ 0 h 4154984"/>
              <a:gd name="connsiteX2" fmla="*/ 4800038 w 4800038"/>
              <a:gd name="connsiteY2" fmla="*/ 4154984 h 4154984"/>
              <a:gd name="connsiteX3" fmla="*/ 660400 w 4800038"/>
              <a:gd name="connsiteY3" fmla="*/ 4078784 h 4154984"/>
              <a:gd name="connsiteX4" fmla="*/ 0 w 4800038"/>
              <a:gd name="connsiteY4" fmla="*/ 0 h 4154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038" h="4154984">
                <a:moveTo>
                  <a:pt x="0" y="0"/>
                </a:moveTo>
                <a:lnTo>
                  <a:pt x="4800038" y="0"/>
                </a:lnTo>
                <a:lnTo>
                  <a:pt x="4800038" y="4154984"/>
                </a:lnTo>
                <a:lnTo>
                  <a:pt x="660400" y="4078784"/>
                </a:lnTo>
                <a:cubicBezTo>
                  <a:pt x="211667" y="2283156"/>
                  <a:pt x="118533" y="1363828"/>
                  <a:pt x="0" y="0"/>
                </a:cubicBezTo>
                <a:close/>
              </a:path>
            </a:pathLst>
          </a:custGeom>
        </p:spPr>
        <p:txBody>
          <a:bodyPr wrap="square">
            <a:spAutoFit/>
          </a:bodyPr>
          <a:lstStyle/>
          <a:p>
            <a:r>
              <a:rPr lang="fr-FR" sz="2200" dirty="0"/>
              <a:t>Il s’agit d’une représentation à main levée  </a:t>
            </a:r>
          </a:p>
          <a:p>
            <a:r>
              <a:rPr lang="fr-FR" sz="2200" dirty="0"/>
              <a:t>ou pas représentant un objet ou un système  	en respectant les règles du dessin  	technique.</a:t>
            </a:r>
          </a:p>
          <a:p>
            <a:r>
              <a:rPr lang="fr-FR" sz="2200" dirty="0"/>
              <a:t>	Les perspectives ou les croquis sont                    	généralement utilisés pour compléter	  une information ou pour expliquer 	  	    rapidement une fonction, un usinage, 	     un fonctionnement.</a:t>
            </a:r>
          </a:p>
          <a:p>
            <a:r>
              <a:rPr lang="fr-FR" sz="2200" dirty="0"/>
              <a:t>	      Les proportions de la pièce                    	       sont respectées seul l'échelle est 	  	quelconque.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836E551-D12E-465A-A1CE-FA0594867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1079" y="-3154506"/>
            <a:ext cx="2088349" cy="21374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D33B91-4C4D-4654-963E-B488EAB713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69"/>
          <a:stretch/>
        </p:blipFill>
        <p:spPr>
          <a:xfrm>
            <a:off x="6981515" y="2025041"/>
            <a:ext cx="2162485" cy="175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99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4742485" y="-1861586"/>
            <a:ext cx="11880000" cy="11880000"/>
          </a:xfrm>
          <a:prstGeom prst="ellipse">
            <a:avLst/>
          </a:prstGeom>
          <a:solidFill>
            <a:srgbClr val="FCBC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6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10322485" y="-990600"/>
            <a:ext cx="13320000" cy="13460108"/>
          </a:xfrm>
          <a:prstGeom prst="ellipse">
            <a:avLst/>
          </a:prstGeom>
          <a:solidFill>
            <a:srgbClr val="FFDB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>
            <a:off x="-8882485" y="705086"/>
            <a:ext cx="10440000" cy="10440000"/>
          </a:xfrm>
          <a:prstGeom prst="ellipse">
            <a:avLst/>
          </a:prstGeom>
          <a:solidFill>
            <a:srgbClr val="FAA7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8162485" y="1310029"/>
            <a:ext cx="9000000" cy="9000000"/>
          </a:xfrm>
          <a:prstGeom prst="ellipse">
            <a:avLst/>
          </a:prstGeom>
          <a:solidFill>
            <a:srgbClr val="F794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 rot="4551118">
            <a:off x="693899" y="3823013"/>
            <a:ext cx="3036467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>
            <a:off x="1803069" y="583934"/>
            <a:ext cx="3108892" cy="532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3830868">
            <a:off x="-785536" y="3502662"/>
            <a:ext cx="2837292" cy="39567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 rot="4551118">
            <a:off x="-939982" y="4742405"/>
            <a:ext cx="2443143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12C1034-AD8E-41D1-93B9-29C50B0C3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423240" y="2319711"/>
            <a:ext cx="3930788" cy="160429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C65D3CF-5D81-425E-A034-10700E8CB5F2}"/>
              </a:ext>
            </a:extLst>
          </p:cNvPr>
          <p:cNvSpPr txBox="1"/>
          <p:nvPr/>
        </p:nvSpPr>
        <p:spPr>
          <a:xfrm>
            <a:off x="2039059" y="1152187"/>
            <a:ext cx="41376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400" dirty="0"/>
              <a:t>Fuyantes à 45° ou 30°</a:t>
            </a:r>
          </a:p>
          <a:p>
            <a:pPr marL="285750" indent="-285750">
              <a:buFontTx/>
              <a:buChar char="-"/>
            </a:pPr>
            <a:r>
              <a:rPr lang="fr-FR" sz="2400" dirty="0"/>
              <a:t>Coefficient à appliquer sur </a:t>
            </a:r>
          </a:p>
          <a:p>
            <a:pPr marL="285750" indent="-285750">
              <a:buFontTx/>
              <a:buChar char="-"/>
            </a:pPr>
            <a:r>
              <a:rPr lang="fr-FR" sz="2400" dirty="0"/>
              <a:t>les fuyantes:</a:t>
            </a:r>
          </a:p>
          <a:p>
            <a:pPr marL="285750" lvl="7" indent="-285750">
              <a:buFontTx/>
              <a:buChar char="-"/>
            </a:pPr>
            <a:r>
              <a:rPr lang="fr-FR" sz="2400" dirty="0"/>
              <a:t> 	# fuyantes à </a:t>
            </a:r>
            <a:r>
              <a:rPr lang="fr-FR" sz="2400" b="1" dirty="0">
                <a:solidFill>
                  <a:srgbClr val="FF0000"/>
                </a:solidFill>
              </a:rPr>
              <a:t>30°: 0,5</a:t>
            </a:r>
          </a:p>
          <a:p>
            <a:pPr marL="285750" indent="-285750">
              <a:buFontTx/>
              <a:buChar char="-"/>
            </a:pPr>
            <a:r>
              <a:rPr lang="fr-FR" sz="2400" dirty="0"/>
              <a:t> 	# fuyantes à </a:t>
            </a:r>
            <a:r>
              <a:rPr lang="fr-FR" sz="2400" b="1" dirty="0">
                <a:solidFill>
                  <a:srgbClr val="FF0000"/>
                </a:solidFill>
              </a:rPr>
              <a:t>45°: 0,7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F96C418-2022-4932-AC3D-98FB1AC477E6}"/>
              </a:ext>
            </a:extLst>
          </p:cNvPr>
          <p:cNvSpPr txBox="1"/>
          <p:nvPr/>
        </p:nvSpPr>
        <p:spPr>
          <a:xfrm>
            <a:off x="2970309" y="3129239"/>
            <a:ext cx="43697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Toutes les fuyantes sont </a:t>
            </a:r>
          </a:p>
          <a:p>
            <a:r>
              <a:rPr lang="fr-FR" sz="2400" b="1" dirty="0">
                <a:solidFill>
                  <a:srgbClr val="FF0000"/>
                </a:solidFill>
              </a:rPr>
              <a:t>	parallèles.</a:t>
            </a:r>
            <a:endParaRPr lang="fr-FR" sz="2400" dirty="0"/>
          </a:p>
          <a:p>
            <a:r>
              <a:rPr lang="fr-FR" sz="2400" dirty="0"/>
              <a:t> Toutes les cercles dans le plan de face restent des </a:t>
            </a:r>
          </a:p>
          <a:p>
            <a:r>
              <a:rPr lang="fr-FR" sz="2400" dirty="0"/>
              <a:t> cercles.</a:t>
            </a:r>
          </a:p>
        </p:txBody>
      </p:sp>
    </p:spTree>
    <p:extLst>
      <p:ext uri="{BB962C8B-B14F-4D97-AF65-F5344CB8AC3E}">
        <p14:creationId xmlns:p14="http://schemas.microsoft.com/office/powerpoint/2010/main" val="17481801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4742485" y="-1861586"/>
            <a:ext cx="11880000" cy="11880000"/>
          </a:xfrm>
          <a:prstGeom prst="ellipse">
            <a:avLst/>
          </a:prstGeom>
          <a:solidFill>
            <a:srgbClr val="FCBC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6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10322485" y="-990600"/>
            <a:ext cx="13320000" cy="13460108"/>
          </a:xfrm>
          <a:prstGeom prst="ellipse">
            <a:avLst/>
          </a:prstGeom>
          <a:solidFill>
            <a:srgbClr val="FFDB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>
            <a:off x="-8882485" y="705086"/>
            <a:ext cx="10440000" cy="10440000"/>
          </a:xfrm>
          <a:prstGeom prst="ellipse">
            <a:avLst/>
          </a:prstGeom>
          <a:solidFill>
            <a:srgbClr val="FAA7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8162485" y="1310029"/>
            <a:ext cx="9000000" cy="9000000"/>
          </a:xfrm>
          <a:prstGeom prst="ellipse">
            <a:avLst/>
          </a:prstGeom>
          <a:solidFill>
            <a:srgbClr val="F794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 rot="4551118">
            <a:off x="693899" y="3823013"/>
            <a:ext cx="3036467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>
            <a:off x="1803069" y="583934"/>
            <a:ext cx="3108892" cy="532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3830868">
            <a:off x="-785536" y="3502662"/>
            <a:ext cx="2837292" cy="39567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 rot="4551118">
            <a:off x="-939982" y="4742405"/>
            <a:ext cx="2443143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689CD5-BC1C-4C55-9C58-7616BB2681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0" t="3457" r="33967" b="19013"/>
          <a:stretch/>
        </p:blipFill>
        <p:spPr>
          <a:xfrm>
            <a:off x="7704000" y="1219200"/>
            <a:ext cx="1384349" cy="383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457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4742485" y="-1861586"/>
            <a:ext cx="11880000" cy="11880000"/>
          </a:xfrm>
          <a:prstGeom prst="ellipse">
            <a:avLst/>
          </a:prstGeom>
          <a:solidFill>
            <a:srgbClr val="FCBC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6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10322485" y="-990600"/>
            <a:ext cx="13320000" cy="13460108"/>
          </a:xfrm>
          <a:prstGeom prst="ellipse">
            <a:avLst/>
          </a:prstGeom>
          <a:solidFill>
            <a:srgbClr val="FFDB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>
            <a:off x="-8882485" y="705086"/>
            <a:ext cx="10440000" cy="10440000"/>
          </a:xfrm>
          <a:prstGeom prst="ellipse">
            <a:avLst/>
          </a:prstGeom>
          <a:solidFill>
            <a:srgbClr val="FAA7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8162485" y="1310029"/>
            <a:ext cx="9000000" cy="9000000"/>
          </a:xfrm>
          <a:prstGeom prst="ellipse">
            <a:avLst/>
          </a:prstGeom>
          <a:solidFill>
            <a:srgbClr val="F794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 rot="4551118">
            <a:off x="693899" y="3823013"/>
            <a:ext cx="3036467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>
            <a:off x="1803069" y="583934"/>
            <a:ext cx="3108892" cy="532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3830868">
            <a:off x="-785536" y="3502662"/>
            <a:ext cx="2837292" cy="39567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 rot="4551118">
            <a:off x="-939982" y="4742405"/>
            <a:ext cx="2443143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689CD5-BC1C-4C55-9C58-7616BB2681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0" t="3457" r="33967" b="19013"/>
          <a:stretch/>
        </p:blipFill>
        <p:spPr>
          <a:xfrm>
            <a:off x="7497515" y="-4000500"/>
            <a:ext cx="1384349" cy="38336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E27C56-ED3A-4C78-BD94-459B1590AF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00" r="21943" b="5154"/>
          <a:stretch/>
        </p:blipFill>
        <p:spPr>
          <a:xfrm>
            <a:off x="4736829" y="1116808"/>
            <a:ext cx="4081372" cy="3866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CD4543B-557B-4ECC-919E-94E82395FA5A}"/>
              </a:ext>
            </a:extLst>
          </p:cNvPr>
          <p:cNvSpPr txBox="1"/>
          <p:nvPr/>
        </p:nvSpPr>
        <p:spPr>
          <a:xfrm>
            <a:off x="1953749" y="1370814"/>
            <a:ext cx="48670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400" dirty="0"/>
              <a:t>Vue de face </a:t>
            </a:r>
            <a:r>
              <a:rPr lang="fr-FR" sz="2400" b="1" dirty="0">
                <a:solidFill>
                  <a:srgbClr val="FF0000"/>
                </a:solidFill>
              </a:rPr>
              <a:t>: Cercle parfait</a:t>
            </a:r>
          </a:p>
          <a:p>
            <a:pPr marL="285750" indent="-285750">
              <a:buFontTx/>
              <a:buChar char="-"/>
            </a:pPr>
            <a:r>
              <a:rPr lang="fr-FR" sz="2400" dirty="0"/>
              <a:t>Génératrice des cylindres :</a:t>
            </a:r>
          </a:p>
          <a:p>
            <a:r>
              <a:rPr lang="fr-FR" sz="2400" dirty="0"/>
              <a:t>	# </a:t>
            </a:r>
            <a:r>
              <a:rPr lang="fr-FR" sz="2400" b="1" dirty="0"/>
              <a:t>Fuyantes à 45</a:t>
            </a:r>
            <a:r>
              <a:rPr lang="fr-FR" sz="2400" dirty="0"/>
              <a:t>° avec un</a:t>
            </a:r>
          </a:p>
          <a:p>
            <a:r>
              <a:rPr lang="fr-FR" sz="2400" dirty="0"/>
              <a:t>	 </a:t>
            </a:r>
            <a:r>
              <a:rPr lang="fr-FR" sz="2400" b="1" dirty="0">
                <a:solidFill>
                  <a:srgbClr val="FF0000"/>
                </a:solidFill>
              </a:rPr>
              <a:t>coefficient de fuite de 0,7</a:t>
            </a:r>
          </a:p>
        </p:txBody>
      </p:sp>
    </p:spTree>
    <p:extLst>
      <p:ext uri="{BB962C8B-B14F-4D97-AF65-F5344CB8AC3E}">
        <p14:creationId xmlns:p14="http://schemas.microsoft.com/office/powerpoint/2010/main" val="585141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4742485" y="-1861586"/>
            <a:ext cx="11880000" cy="11880000"/>
          </a:xfrm>
          <a:prstGeom prst="ellipse">
            <a:avLst/>
          </a:prstGeom>
          <a:solidFill>
            <a:srgbClr val="FCBC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6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10322485" y="-990600"/>
            <a:ext cx="13320000" cy="13460108"/>
          </a:xfrm>
          <a:prstGeom prst="ellipse">
            <a:avLst/>
          </a:prstGeom>
          <a:solidFill>
            <a:srgbClr val="FFDB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>
            <a:off x="-8882485" y="705086"/>
            <a:ext cx="10440000" cy="10440000"/>
          </a:xfrm>
          <a:prstGeom prst="ellipse">
            <a:avLst/>
          </a:prstGeom>
          <a:solidFill>
            <a:srgbClr val="FAA7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8162485" y="1310029"/>
            <a:ext cx="9000000" cy="9000000"/>
          </a:xfrm>
          <a:prstGeom prst="ellipse">
            <a:avLst/>
          </a:prstGeom>
          <a:solidFill>
            <a:srgbClr val="F794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 rot="4551118">
            <a:off x="693899" y="3823013"/>
            <a:ext cx="3036467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>
            <a:off x="1803069" y="583934"/>
            <a:ext cx="3108892" cy="532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3830868">
            <a:off x="-785536" y="3502662"/>
            <a:ext cx="2837292" cy="39567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 rot="4551118">
            <a:off x="-939982" y="4742405"/>
            <a:ext cx="2443143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689CD5-BC1C-4C55-9C58-7616BB2681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05" t="39351" r="9390" b="15183"/>
          <a:stretch/>
        </p:blipFill>
        <p:spPr>
          <a:xfrm>
            <a:off x="7570249" y="1116808"/>
            <a:ext cx="1007266" cy="38612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E27C56-ED3A-4C78-BD94-459B1590AF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00" r="21943" b="5154"/>
          <a:stretch/>
        </p:blipFill>
        <p:spPr>
          <a:xfrm>
            <a:off x="10676829" y="-3282542"/>
            <a:ext cx="4081372" cy="3866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CD4543B-557B-4ECC-919E-94E82395FA5A}"/>
              </a:ext>
            </a:extLst>
          </p:cNvPr>
          <p:cNvSpPr txBox="1"/>
          <p:nvPr/>
        </p:nvSpPr>
        <p:spPr>
          <a:xfrm>
            <a:off x="1953749" y="1370814"/>
            <a:ext cx="48670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400" dirty="0"/>
              <a:t>Vue de face </a:t>
            </a:r>
            <a:r>
              <a:rPr lang="fr-FR" sz="2400" b="1" dirty="0">
                <a:solidFill>
                  <a:srgbClr val="FF0000"/>
                </a:solidFill>
              </a:rPr>
              <a:t>: rectangle</a:t>
            </a:r>
          </a:p>
          <a:p>
            <a:pPr marL="285750" indent="-285750">
              <a:buFontTx/>
              <a:buChar char="-"/>
            </a:pPr>
            <a:r>
              <a:rPr lang="fr-FR" sz="2400" dirty="0"/>
              <a:t>Génératrice des cylindres :</a:t>
            </a:r>
          </a:p>
          <a:p>
            <a:r>
              <a:rPr lang="fr-FR" sz="2400" dirty="0"/>
              <a:t>	# </a:t>
            </a:r>
            <a:r>
              <a:rPr lang="fr-FR" sz="2400" b="1" dirty="0"/>
              <a:t>Fuyantes à 45</a:t>
            </a:r>
            <a:r>
              <a:rPr lang="fr-FR" sz="2400" dirty="0"/>
              <a:t>° avec un</a:t>
            </a:r>
          </a:p>
          <a:p>
            <a:r>
              <a:rPr lang="fr-FR" sz="2400" dirty="0"/>
              <a:t>	 </a:t>
            </a:r>
            <a:r>
              <a:rPr lang="fr-FR" sz="2400" b="1" dirty="0">
                <a:solidFill>
                  <a:srgbClr val="FF0000"/>
                </a:solidFill>
              </a:rPr>
              <a:t>coefficient de fuite de 0,7</a:t>
            </a:r>
          </a:p>
          <a:p>
            <a:r>
              <a:rPr lang="fr-FR" sz="2400" b="1" dirty="0">
                <a:solidFill>
                  <a:srgbClr val="FF0000"/>
                </a:solidFill>
              </a:rPr>
              <a:t>	# Ellipses à la place des </a:t>
            </a:r>
          </a:p>
          <a:p>
            <a:r>
              <a:rPr lang="fr-FR" sz="2400" b="1" dirty="0">
                <a:solidFill>
                  <a:srgbClr val="FF0000"/>
                </a:solidFill>
              </a:rPr>
              <a:t>	   cercles.</a:t>
            </a:r>
          </a:p>
        </p:txBody>
      </p:sp>
    </p:spTree>
    <p:extLst>
      <p:ext uri="{BB962C8B-B14F-4D97-AF65-F5344CB8AC3E}">
        <p14:creationId xmlns:p14="http://schemas.microsoft.com/office/powerpoint/2010/main" val="1929661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4742485" y="-1861586"/>
            <a:ext cx="11880000" cy="11880000"/>
          </a:xfrm>
          <a:prstGeom prst="ellipse">
            <a:avLst/>
          </a:prstGeom>
          <a:solidFill>
            <a:srgbClr val="FCBC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6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10322485" y="-990600"/>
            <a:ext cx="13320000" cy="13460108"/>
          </a:xfrm>
          <a:prstGeom prst="ellipse">
            <a:avLst/>
          </a:prstGeom>
          <a:solidFill>
            <a:srgbClr val="FFDB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>
            <a:off x="-8882485" y="705086"/>
            <a:ext cx="10440000" cy="10440000"/>
          </a:xfrm>
          <a:prstGeom prst="ellipse">
            <a:avLst/>
          </a:prstGeom>
          <a:solidFill>
            <a:srgbClr val="FAA7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8162485" y="1310029"/>
            <a:ext cx="9000000" cy="9000000"/>
          </a:xfrm>
          <a:prstGeom prst="ellipse">
            <a:avLst/>
          </a:prstGeom>
          <a:solidFill>
            <a:srgbClr val="F794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 rot="4551118">
            <a:off x="693899" y="3823013"/>
            <a:ext cx="3036467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>
            <a:off x="1803069" y="583934"/>
            <a:ext cx="3108892" cy="532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3830868">
            <a:off x="-785536" y="3502662"/>
            <a:ext cx="2837292" cy="39567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 rot="4551118">
            <a:off x="-939982" y="4742405"/>
            <a:ext cx="2443143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E27C56-ED3A-4C78-BD94-459B1590AF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00" r="21943" b="5154"/>
          <a:stretch/>
        </p:blipFill>
        <p:spPr>
          <a:xfrm>
            <a:off x="10676829" y="-3282542"/>
            <a:ext cx="4081372" cy="386647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455B742-C78A-45A5-A374-58B8C9D66038}"/>
              </a:ext>
            </a:extLst>
          </p:cNvPr>
          <p:cNvSpPr txBox="1"/>
          <p:nvPr/>
        </p:nvSpPr>
        <p:spPr>
          <a:xfrm>
            <a:off x="2711394" y="1291190"/>
            <a:ext cx="3595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Réalisation d’une ellipse: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8E92418-F474-406B-BD9C-67DEEE0A0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487" y="2432685"/>
            <a:ext cx="2657475" cy="238125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C622758-2FFD-405A-B471-75640EE6C6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5896" y="2475756"/>
            <a:ext cx="2581275" cy="23717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5836E4F-8BFC-45DB-B12A-8C4960DE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250" y="2461468"/>
            <a:ext cx="24384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080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4742485" y="-1861586"/>
            <a:ext cx="11880000" cy="11880000"/>
          </a:xfrm>
          <a:prstGeom prst="ellipse">
            <a:avLst/>
          </a:prstGeom>
          <a:solidFill>
            <a:srgbClr val="FCBC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6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10322485" y="-990600"/>
            <a:ext cx="13320000" cy="13460108"/>
          </a:xfrm>
          <a:prstGeom prst="ellipse">
            <a:avLst/>
          </a:prstGeom>
          <a:solidFill>
            <a:srgbClr val="FFDB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>
            <a:off x="-8882485" y="705086"/>
            <a:ext cx="10440000" cy="10440000"/>
          </a:xfrm>
          <a:prstGeom prst="ellipse">
            <a:avLst/>
          </a:prstGeom>
          <a:solidFill>
            <a:srgbClr val="FAA7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8162485" y="1310029"/>
            <a:ext cx="9000000" cy="9000000"/>
          </a:xfrm>
          <a:prstGeom prst="ellipse">
            <a:avLst/>
          </a:prstGeom>
          <a:solidFill>
            <a:srgbClr val="F794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 rot="4551118">
            <a:off x="693899" y="3823013"/>
            <a:ext cx="3036467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>
            <a:off x="1803069" y="583934"/>
            <a:ext cx="3108892" cy="532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3830868">
            <a:off x="-785536" y="3502662"/>
            <a:ext cx="2837292" cy="39567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 rot="4551118">
            <a:off x="-939982" y="4742405"/>
            <a:ext cx="2443143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E27C56-ED3A-4C78-BD94-459B1590AF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00" r="21943" b="5154"/>
          <a:stretch/>
        </p:blipFill>
        <p:spPr>
          <a:xfrm>
            <a:off x="10676829" y="-3282542"/>
            <a:ext cx="4081372" cy="386647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455B742-C78A-45A5-A374-58B8C9D66038}"/>
              </a:ext>
            </a:extLst>
          </p:cNvPr>
          <p:cNvSpPr txBox="1"/>
          <p:nvPr/>
        </p:nvSpPr>
        <p:spPr>
          <a:xfrm>
            <a:off x="2711394" y="1291190"/>
            <a:ext cx="3595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Réalisation d’une ellipse: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5836E4F-8BFC-45DB-B12A-8C4960DE5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2075" y="1927237"/>
            <a:ext cx="5635097" cy="55470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16B447-F98C-4886-B982-3F311773FF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0991" y="1816734"/>
            <a:ext cx="5743297" cy="576805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1583059-082E-404B-8F97-9251D26A36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484" y="1927237"/>
            <a:ext cx="5769812" cy="636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00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 rot="17778969">
            <a:off x="-3084701" y="-1104600"/>
            <a:ext cx="10440000" cy="10440000"/>
          </a:xfrm>
          <a:prstGeom prst="ellipse">
            <a:avLst/>
          </a:prstGeom>
          <a:solidFill>
            <a:srgbClr val="F8BE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dirty="0"/>
              <a:t>- Trièdre à 120°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9837">
            <a:off x="1347392" y="618089"/>
            <a:ext cx="2837292" cy="3956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10322485" y="-849450"/>
            <a:ext cx="13320000" cy="13318958"/>
          </a:xfrm>
          <a:prstGeom prst="ellipse">
            <a:avLst/>
          </a:prstGeom>
          <a:solidFill>
            <a:srgbClr val="FDE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9602485" y="-129971"/>
            <a:ext cx="11880000" cy="11880000"/>
          </a:xfrm>
          <a:prstGeom prst="ellipse">
            <a:avLst/>
          </a:prstGeom>
          <a:solidFill>
            <a:srgbClr val="FAD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8162485" y="1310029"/>
            <a:ext cx="9000000" cy="9000000"/>
          </a:xfrm>
          <a:prstGeom prst="ellipse">
            <a:avLst/>
          </a:prstGeom>
          <a:solidFill>
            <a:srgbClr val="F5A8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 rot="4551118">
            <a:off x="693899" y="3823013"/>
            <a:ext cx="3036467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 rot="3926646">
            <a:off x="-268223" y="3352481"/>
            <a:ext cx="3108892" cy="532874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 rot="4551118">
            <a:off x="-939982" y="4742405"/>
            <a:ext cx="2443143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6FDF04C-8379-4ACA-A50E-6DCE0C665437}"/>
              </a:ext>
            </a:extLst>
          </p:cNvPr>
          <p:cNvSpPr txBox="1"/>
          <p:nvPr/>
        </p:nvSpPr>
        <p:spPr>
          <a:xfrm>
            <a:off x="1962226" y="1254530"/>
            <a:ext cx="48878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400" dirty="0"/>
              <a:t>Trièdre à </a:t>
            </a:r>
            <a:r>
              <a:rPr lang="fr-FR" sz="2400" b="1" dirty="0">
                <a:solidFill>
                  <a:srgbClr val="FF0000"/>
                </a:solidFill>
              </a:rPr>
              <a:t>120°</a:t>
            </a:r>
          </a:p>
          <a:p>
            <a:pPr marL="285750" indent="-285750">
              <a:buFontTx/>
              <a:buChar char="-"/>
            </a:pPr>
            <a:r>
              <a:rPr lang="fr-FR" sz="2400" dirty="0"/>
              <a:t>Fuyantes avec un coefficient de </a:t>
            </a:r>
          </a:p>
          <a:p>
            <a:r>
              <a:rPr lang="fr-FR" sz="2400" dirty="0"/>
              <a:t>   fuite égal </a:t>
            </a:r>
            <a:r>
              <a:rPr lang="fr-FR" sz="2400" dirty="0">
                <a:solidFill>
                  <a:schemeClr val="tx1"/>
                </a:solidFill>
              </a:rPr>
              <a:t>à</a:t>
            </a:r>
            <a:r>
              <a:rPr lang="fr-FR" sz="2400" b="1" dirty="0">
                <a:solidFill>
                  <a:srgbClr val="FF0000"/>
                </a:solidFill>
              </a:rPr>
              <a:t> 0,82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6018A-58B7-4DC2-9DFD-B142C9FE3A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31" b="24300"/>
          <a:stretch/>
        </p:blipFill>
        <p:spPr>
          <a:xfrm>
            <a:off x="7351282" y="1254530"/>
            <a:ext cx="1777175" cy="156486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484627-4840-420A-BD45-6B1D2C2EF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977" y="2688642"/>
            <a:ext cx="2453680" cy="241975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BC711DF-051D-4343-8A29-34760CB6EACB}"/>
              </a:ext>
            </a:extLst>
          </p:cNvPr>
          <p:cNvSpPr txBox="1"/>
          <p:nvPr/>
        </p:nvSpPr>
        <p:spPr>
          <a:xfrm>
            <a:off x="0" y="52070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A098F45-03E6-4B7E-B991-591DA40A1C70}"/>
              </a:ext>
            </a:extLst>
          </p:cNvPr>
          <p:cNvSpPr txBox="1"/>
          <p:nvPr/>
        </p:nvSpPr>
        <p:spPr>
          <a:xfrm>
            <a:off x="0" y="52070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FF20205-D62B-4661-B9C8-E8951B0EE025}"/>
              </a:ext>
            </a:extLst>
          </p:cNvPr>
          <p:cNvSpPr txBox="1"/>
          <p:nvPr/>
        </p:nvSpPr>
        <p:spPr>
          <a:xfrm>
            <a:off x="2966766" y="3291582"/>
            <a:ext cx="35397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Dans chaque plan, les </a:t>
            </a:r>
          </a:p>
          <a:p>
            <a:r>
              <a:rPr lang="fr-FR" sz="2400" dirty="0"/>
              <a:t>cercles sont représentés</a:t>
            </a:r>
          </a:p>
          <a:p>
            <a:r>
              <a:rPr lang="fr-FR" sz="2400" dirty="0"/>
              <a:t>par des ellipses.</a:t>
            </a:r>
          </a:p>
        </p:txBody>
      </p:sp>
    </p:spTree>
    <p:extLst>
      <p:ext uri="{BB962C8B-B14F-4D97-AF65-F5344CB8AC3E}">
        <p14:creationId xmlns:p14="http://schemas.microsoft.com/office/powerpoint/2010/main" val="3828475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 rot="17778969">
            <a:off x="-3096207" y="-1104601"/>
            <a:ext cx="10440000" cy="10440000"/>
          </a:xfrm>
          <a:prstGeom prst="ellipse">
            <a:avLst/>
          </a:prstGeom>
          <a:solidFill>
            <a:srgbClr val="F8BE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dirty="0"/>
              <a:t>- Trièdre à 120°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9837">
            <a:off x="1347392" y="618089"/>
            <a:ext cx="2837292" cy="3956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10322485" y="-849450"/>
            <a:ext cx="13320000" cy="13318958"/>
          </a:xfrm>
          <a:prstGeom prst="ellipse">
            <a:avLst/>
          </a:prstGeom>
          <a:solidFill>
            <a:srgbClr val="FDE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9602485" y="-129971"/>
            <a:ext cx="11880000" cy="11880000"/>
          </a:xfrm>
          <a:prstGeom prst="ellipse">
            <a:avLst/>
          </a:prstGeom>
          <a:solidFill>
            <a:srgbClr val="FAD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8162485" y="1310029"/>
            <a:ext cx="9000000" cy="9000000"/>
          </a:xfrm>
          <a:prstGeom prst="ellipse">
            <a:avLst/>
          </a:prstGeom>
          <a:solidFill>
            <a:srgbClr val="F5A8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 rot="4551118">
            <a:off x="693899" y="3823013"/>
            <a:ext cx="3036467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 rot="3926646">
            <a:off x="-268223" y="3352481"/>
            <a:ext cx="3108892" cy="532874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 rot="4551118">
            <a:off x="-939982" y="4742405"/>
            <a:ext cx="2443143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6018A-58B7-4DC2-9DFD-B142C9FE3A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31" b="24300"/>
          <a:stretch/>
        </p:blipFill>
        <p:spPr>
          <a:xfrm>
            <a:off x="11276951" y="-2029961"/>
            <a:ext cx="1777175" cy="156486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484627-4840-420A-BD45-6B1D2C2EF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2646" y="-595849"/>
            <a:ext cx="2453680" cy="241975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BC711DF-051D-4343-8A29-34760CB6EACB}"/>
              </a:ext>
            </a:extLst>
          </p:cNvPr>
          <p:cNvSpPr txBox="1"/>
          <p:nvPr/>
        </p:nvSpPr>
        <p:spPr>
          <a:xfrm>
            <a:off x="0" y="52070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A098F45-03E6-4B7E-B991-591DA40A1C70}"/>
              </a:ext>
            </a:extLst>
          </p:cNvPr>
          <p:cNvSpPr txBox="1"/>
          <p:nvPr/>
        </p:nvSpPr>
        <p:spPr>
          <a:xfrm>
            <a:off x="0" y="52070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194707E-822B-4786-B81F-EF4DB2779C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0141" y="1310029"/>
            <a:ext cx="4740987" cy="38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068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1862485" y="-881082"/>
            <a:ext cx="9000000" cy="9000000"/>
          </a:xfrm>
          <a:prstGeom prst="ellipse">
            <a:avLst/>
          </a:prstGeom>
          <a:solidFill>
            <a:srgbClr val="F5A8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>
            <a:off x="4132129" y="705086"/>
            <a:ext cx="24431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10322485" y="-849450"/>
            <a:ext cx="13320000" cy="13318958"/>
          </a:xfrm>
          <a:prstGeom prst="ellipse">
            <a:avLst/>
          </a:prstGeom>
          <a:solidFill>
            <a:srgbClr val="FDE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9602485" y="-129971"/>
            <a:ext cx="11880000" cy="11880000"/>
          </a:xfrm>
          <a:prstGeom prst="ellipse">
            <a:avLst/>
          </a:prstGeom>
          <a:solidFill>
            <a:srgbClr val="FAD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>
            <a:off x="-8882485" y="705086"/>
            <a:ext cx="10440000" cy="10440000"/>
          </a:xfrm>
          <a:prstGeom prst="ellipse">
            <a:avLst/>
          </a:prstGeom>
          <a:solidFill>
            <a:srgbClr val="F8BE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 rot="4551118">
            <a:off x="693899" y="3823013"/>
            <a:ext cx="3036467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 rot="3926646">
            <a:off x="-268223" y="3352481"/>
            <a:ext cx="3108892" cy="532874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3830868">
            <a:off x="-785536" y="3502662"/>
            <a:ext cx="2837292" cy="39567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</p:spTree>
    <p:extLst>
      <p:ext uri="{BB962C8B-B14F-4D97-AF65-F5344CB8AC3E}">
        <p14:creationId xmlns:p14="http://schemas.microsoft.com/office/powerpoint/2010/main" val="2285529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2029096" y="-849450"/>
            <a:ext cx="9000000" cy="9000000"/>
          </a:xfrm>
          <a:prstGeom prst="ellipse">
            <a:avLst/>
          </a:prstGeom>
          <a:solidFill>
            <a:srgbClr val="F5A8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ts val="2289"/>
              </a:lnSpc>
              <a:buNone/>
            </a:pPr>
            <a:r>
              <a:rPr lang="en-US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Communication</a:t>
            </a:r>
            <a:endParaRPr lang="en-US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>
            <a:off x="4132129" y="705086"/>
            <a:ext cx="24431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10322485" y="-849450"/>
            <a:ext cx="13320000" cy="13318958"/>
          </a:xfrm>
          <a:prstGeom prst="ellipse">
            <a:avLst/>
          </a:prstGeom>
          <a:solidFill>
            <a:srgbClr val="FDE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9602485" y="-129971"/>
            <a:ext cx="11880000" cy="11880000"/>
          </a:xfrm>
          <a:prstGeom prst="ellipse">
            <a:avLst/>
          </a:prstGeom>
          <a:solidFill>
            <a:srgbClr val="FAD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>
            <a:off x="-8882485" y="705086"/>
            <a:ext cx="10440000" cy="10440000"/>
          </a:xfrm>
          <a:prstGeom prst="ellipse">
            <a:avLst/>
          </a:prstGeom>
          <a:solidFill>
            <a:srgbClr val="F8BE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 rot="4551118">
            <a:off x="693899" y="3823013"/>
            <a:ext cx="3036467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 rot="3926646">
            <a:off x="-268223" y="3352481"/>
            <a:ext cx="3108892" cy="532874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3830868">
            <a:off x="-785536" y="3502662"/>
            <a:ext cx="2837292" cy="39567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A1281014-7EFD-469C-A307-FDD63D7C80E1}"/>
              </a:ext>
            </a:extLst>
          </p:cNvPr>
          <p:cNvSpPr/>
          <p:nvPr/>
        </p:nvSpPr>
        <p:spPr>
          <a:xfrm>
            <a:off x="2003607" y="1263817"/>
            <a:ext cx="6933908" cy="698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579"/>
              </a:lnSpc>
              <a:buNone/>
            </a:pPr>
            <a:r>
              <a:rPr lang="en-US" sz="2200" dirty="0">
                <a:solidFill>
                  <a:schemeClr val="tx1"/>
                </a:solidFill>
                <a:latin typeface="+mj-lt"/>
                <a:ea typeface="Lora" pitchFamily="34" charset="-122"/>
                <a:cs typeface="Lora" pitchFamily="34" charset="-120"/>
              </a:rPr>
              <a:t>Les avantages des croquis en conception mécanique</a:t>
            </a:r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6459C-98DB-4C44-B13D-1EC0415E935E}"/>
              </a:ext>
            </a:extLst>
          </p:cNvPr>
          <p:cNvSpPr/>
          <p:nvPr/>
        </p:nvSpPr>
        <p:spPr>
          <a:xfrm>
            <a:off x="2552401" y="1852750"/>
            <a:ext cx="1965603" cy="372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lnSpc>
                <a:spcPts val="2289"/>
              </a:lnSpc>
              <a:buNone/>
            </a:pPr>
            <a:r>
              <a:rPr lang="en-US" sz="1800" b="1" dirty="0">
                <a:solidFill>
                  <a:schemeClr val="tx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1° Communication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54D54A-E553-485A-A1C1-5AC24BC885D1}"/>
              </a:ext>
            </a:extLst>
          </p:cNvPr>
          <p:cNvSpPr/>
          <p:nvPr/>
        </p:nvSpPr>
        <p:spPr>
          <a:xfrm>
            <a:off x="4572000" y="1862817"/>
            <a:ext cx="4572000" cy="69890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ts val="2536"/>
              </a:lnSpc>
              <a:buNone/>
            </a:pP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Les croquis </a:t>
            </a:r>
            <a:r>
              <a:rPr lang="en-US" dirty="0" err="1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permettent</a:t>
            </a: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de </a:t>
            </a:r>
            <a:r>
              <a:rPr lang="en-US" dirty="0" err="1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communiquer</a:t>
            </a: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efficacement</a:t>
            </a: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vos</a:t>
            </a: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idées</a:t>
            </a: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à </a:t>
            </a:r>
            <a:r>
              <a:rPr lang="en-US" dirty="0" err="1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vos</a:t>
            </a: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collègues</a:t>
            </a: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et clients.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C576BB9E-4049-424A-9958-54349DBE5BAD}"/>
              </a:ext>
            </a:extLst>
          </p:cNvPr>
          <p:cNvSpPr/>
          <p:nvPr/>
        </p:nvSpPr>
        <p:spPr>
          <a:xfrm>
            <a:off x="2707777" y="2682932"/>
            <a:ext cx="1789271" cy="2886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89"/>
              </a:lnSpc>
              <a:buNone/>
            </a:pPr>
            <a:r>
              <a:rPr lang="en-US" sz="1800" b="1" dirty="0">
                <a:solidFill>
                  <a:schemeClr val="tx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2° </a:t>
            </a:r>
            <a:r>
              <a:rPr lang="en-US" sz="1800" b="1" dirty="0" err="1">
                <a:solidFill>
                  <a:schemeClr val="tx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Souplesse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56004158-144C-437B-87CD-FC410C404310}"/>
              </a:ext>
            </a:extLst>
          </p:cNvPr>
          <p:cNvSpPr/>
          <p:nvPr/>
        </p:nvSpPr>
        <p:spPr>
          <a:xfrm>
            <a:off x="4356617" y="2734173"/>
            <a:ext cx="4572000" cy="9590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36"/>
              </a:lnSpc>
              <a:buNone/>
            </a:pPr>
            <a:r>
              <a:rPr lang="en-US" sz="1409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Les croquis vous permettent de facilement modifier et ajuster vos designs.</a:t>
            </a:r>
            <a:endParaRPr lang="en-US" sz="1409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B4FA2D-C1B2-43F9-B726-3132B8462127}"/>
              </a:ext>
            </a:extLst>
          </p:cNvPr>
          <p:cNvSpPr/>
          <p:nvPr/>
        </p:nvSpPr>
        <p:spPr>
          <a:xfrm>
            <a:off x="2742197" y="3448961"/>
            <a:ext cx="1313180" cy="372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lnSpc>
                <a:spcPts val="2289"/>
              </a:lnSpc>
              <a:buNone/>
            </a:pPr>
            <a:r>
              <a:rPr lang="en-US" sz="1800" b="1" dirty="0">
                <a:solidFill>
                  <a:schemeClr val="tx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3° </a:t>
            </a:r>
            <a:r>
              <a:rPr lang="en-US" sz="1800" b="1" dirty="0" err="1">
                <a:solidFill>
                  <a:schemeClr val="tx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Rapidité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5959A1-8F33-4A04-BB10-E67492C585F7}"/>
              </a:ext>
            </a:extLst>
          </p:cNvPr>
          <p:cNvSpPr/>
          <p:nvPr/>
        </p:nvSpPr>
        <p:spPr>
          <a:xfrm>
            <a:off x="4190833" y="3442965"/>
            <a:ext cx="4893900" cy="711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ts val="2536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Créez</a:t>
            </a:r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 des croquis </a:t>
            </a:r>
            <a:r>
              <a:rPr lang="en-US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en</a:t>
            </a:r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 un temps record pour explorer </a:t>
            </a:r>
            <a:r>
              <a:rPr lang="en-US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rapidement</a:t>
            </a:r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plusieurs</a:t>
            </a:r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 concepts.</a:t>
            </a:r>
            <a:endParaRPr lang="en-US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3759F0-86E3-4873-8B44-33A804432794}"/>
              </a:ext>
            </a:extLst>
          </p:cNvPr>
          <p:cNvSpPr/>
          <p:nvPr/>
        </p:nvSpPr>
        <p:spPr>
          <a:xfrm>
            <a:off x="2878077" y="4100025"/>
            <a:ext cx="1353256" cy="372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lnSpc>
                <a:spcPts val="2289"/>
              </a:lnSpc>
              <a:buNone/>
            </a:pPr>
            <a:r>
              <a:rPr lang="en-US" sz="1800" b="1" dirty="0">
                <a:solidFill>
                  <a:schemeClr val="tx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4° </a:t>
            </a:r>
            <a:r>
              <a:rPr lang="en-US" sz="1800" b="1" dirty="0" err="1">
                <a:solidFill>
                  <a:schemeClr val="tx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Précision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79B9C67-304E-49DE-ACD8-A8F31ABAD30C}"/>
              </a:ext>
            </a:extLst>
          </p:cNvPr>
          <p:cNvSpPr/>
          <p:nvPr/>
        </p:nvSpPr>
        <p:spPr>
          <a:xfrm>
            <a:off x="4190833" y="4138797"/>
            <a:ext cx="4572000" cy="69890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ts val="2536"/>
              </a:lnSpc>
              <a:buNone/>
            </a:pP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Les croquis </a:t>
            </a:r>
            <a:r>
              <a:rPr lang="en-US" dirty="0" err="1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vous</a:t>
            </a: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permettent</a:t>
            </a: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de capturer </a:t>
            </a:r>
            <a:r>
              <a:rPr lang="en-US" dirty="0" err="1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précisément</a:t>
            </a: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les dimensions et les </a:t>
            </a:r>
            <a:r>
              <a:rPr lang="en-US" dirty="0" err="1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détails</a:t>
            </a: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des </a:t>
            </a:r>
            <a:r>
              <a:rPr lang="en-US" dirty="0" err="1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pièces</a:t>
            </a: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à </a:t>
            </a:r>
            <a:r>
              <a:rPr lang="en-US" dirty="0" err="1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concevoir</a:t>
            </a:r>
            <a:r>
              <a:rPr lang="en-US" dirty="0">
                <a:solidFill>
                  <a:schemeClr val="tx1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235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  <p:bldP spid="3" grpId="0"/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e 12">
            <a:extLst>
              <a:ext uri="{FF2B5EF4-FFF2-40B4-BE49-F238E27FC236}">
                <a16:creationId xmlns:a16="http://schemas.microsoft.com/office/drawing/2014/main" id="{3EBC90B6-A0F5-4F97-BB12-007AE6262707}"/>
              </a:ext>
            </a:extLst>
          </p:cNvPr>
          <p:cNvSpPr/>
          <p:nvPr/>
        </p:nvSpPr>
        <p:spPr>
          <a:xfrm>
            <a:off x="-2029096" y="-849450"/>
            <a:ext cx="9000000" cy="9000000"/>
          </a:xfrm>
          <a:prstGeom prst="ellipse">
            <a:avLst/>
          </a:prstGeom>
          <a:solidFill>
            <a:srgbClr val="F5A8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ts val="2289"/>
              </a:lnSpc>
              <a:buNone/>
            </a:pPr>
            <a:r>
              <a:rPr lang="en-US">
                <a:solidFill>
                  <a:srgbClr val="6EB9FC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Communication</a:t>
            </a:r>
            <a:endParaRPr lang="en-US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B565D9-2596-448B-8535-D41299C0F82F}"/>
              </a:ext>
            </a:extLst>
          </p:cNvPr>
          <p:cNvSpPr txBox="1"/>
          <p:nvPr/>
        </p:nvSpPr>
        <p:spPr>
          <a:xfrm>
            <a:off x="4132129" y="705086"/>
            <a:ext cx="24431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Croquis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2A51223-4B0C-4E03-8B14-2ECCD7C6FCF8}"/>
              </a:ext>
            </a:extLst>
          </p:cNvPr>
          <p:cNvSpPr/>
          <p:nvPr/>
        </p:nvSpPr>
        <p:spPr>
          <a:xfrm>
            <a:off x="-10322485" y="-849450"/>
            <a:ext cx="13320000" cy="13318958"/>
          </a:xfrm>
          <a:prstGeom prst="ellipse">
            <a:avLst/>
          </a:prstGeom>
          <a:solidFill>
            <a:srgbClr val="FDE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015FAE5-0358-47B1-BAE2-DCBDFE795F63}"/>
              </a:ext>
            </a:extLst>
          </p:cNvPr>
          <p:cNvSpPr/>
          <p:nvPr/>
        </p:nvSpPr>
        <p:spPr>
          <a:xfrm>
            <a:off x="-9962485" y="-489971"/>
            <a:ext cx="12600000" cy="126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D18A37-3079-4528-BDE3-AAFA74CEC60A}"/>
              </a:ext>
            </a:extLst>
          </p:cNvPr>
          <p:cNvSpPr/>
          <p:nvPr/>
        </p:nvSpPr>
        <p:spPr>
          <a:xfrm>
            <a:off x="-9602485" y="-129971"/>
            <a:ext cx="11880000" cy="11880000"/>
          </a:xfrm>
          <a:prstGeom prst="ellipse">
            <a:avLst/>
          </a:prstGeom>
          <a:solidFill>
            <a:srgbClr val="FAD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042F92A-4ADD-494B-B226-ACD8CF9E5726}"/>
              </a:ext>
            </a:extLst>
          </p:cNvPr>
          <p:cNvSpPr/>
          <p:nvPr/>
        </p:nvSpPr>
        <p:spPr>
          <a:xfrm>
            <a:off x="-9242485" y="345086"/>
            <a:ext cx="11160000" cy="11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B44C25D-3010-4D3E-97AB-918B1B3378FC}"/>
              </a:ext>
            </a:extLst>
          </p:cNvPr>
          <p:cNvSpPr/>
          <p:nvPr/>
        </p:nvSpPr>
        <p:spPr>
          <a:xfrm>
            <a:off x="-8882485" y="705086"/>
            <a:ext cx="10440000" cy="10440000"/>
          </a:xfrm>
          <a:prstGeom prst="ellipse">
            <a:avLst/>
          </a:prstGeom>
          <a:solidFill>
            <a:srgbClr val="F8BE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B29084-49AF-4C98-AB53-3ADB85425E5E}"/>
              </a:ext>
            </a:extLst>
          </p:cNvPr>
          <p:cNvSpPr/>
          <p:nvPr/>
        </p:nvSpPr>
        <p:spPr>
          <a:xfrm>
            <a:off x="-8522485" y="1065086"/>
            <a:ext cx="9720000" cy="972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4CAB6D-56B3-42D2-9013-507AF364EACF}"/>
              </a:ext>
            </a:extLst>
          </p:cNvPr>
          <p:cNvSpPr/>
          <p:nvPr/>
        </p:nvSpPr>
        <p:spPr>
          <a:xfrm>
            <a:off x="-7802485" y="1670029"/>
            <a:ext cx="8280000" cy="82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D5AF7E-538E-4BD4-9ADA-A4968A6E49DE}"/>
              </a:ext>
            </a:extLst>
          </p:cNvPr>
          <p:cNvSpPr txBox="1"/>
          <p:nvPr/>
        </p:nvSpPr>
        <p:spPr>
          <a:xfrm rot="4551118">
            <a:off x="693899" y="3823013"/>
            <a:ext cx="3036467" cy="58477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Généralité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9E9F9C-5095-4E87-8A59-4799EE100292}"/>
              </a:ext>
            </a:extLst>
          </p:cNvPr>
          <p:cNvSpPr txBox="1"/>
          <p:nvPr/>
        </p:nvSpPr>
        <p:spPr>
          <a:xfrm rot="3926646">
            <a:off x="-268223" y="3352481"/>
            <a:ext cx="3108892" cy="532874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Cavalière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706489-5236-4830-9AEF-8789F392C7CA}"/>
              </a:ext>
            </a:extLst>
          </p:cNvPr>
          <p:cNvSpPr txBox="1"/>
          <p:nvPr/>
        </p:nvSpPr>
        <p:spPr>
          <a:xfrm rot="3830868">
            <a:off x="-785536" y="3502662"/>
            <a:ext cx="2837292" cy="39567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fr-FR" sz="3200" b="1" dirty="0"/>
              <a:t>Perspective Isométrique</a:t>
            </a: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A1281014-7EFD-469C-A307-FDD63D7C80E1}"/>
              </a:ext>
            </a:extLst>
          </p:cNvPr>
          <p:cNvSpPr/>
          <p:nvPr/>
        </p:nvSpPr>
        <p:spPr>
          <a:xfrm>
            <a:off x="2018846" y="1116034"/>
            <a:ext cx="7023553" cy="698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393"/>
              </a:lnSpc>
              <a:buNone/>
            </a:pPr>
            <a:r>
              <a:rPr lang="en-US" sz="1800" b="1" dirty="0" err="1">
                <a:solidFill>
                  <a:schemeClr val="tx1"/>
                </a:solidFill>
                <a:latin typeface="Lora"/>
                <a:ea typeface="Lora"/>
                <a:cs typeface="Barlow" pitchFamily="34" charset="-120"/>
              </a:rPr>
              <a:t>Utilisations</a:t>
            </a:r>
            <a:r>
              <a:rPr lang="en-US" sz="1800" b="1" dirty="0">
                <a:solidFill>
                  <a:schemeClr val="tx1"/>
                </a:solidFill>
                <a:latin typeface="Lora"/>
                <a:ea typeface="Lora"/>
                <a:cs typeface="Barlow" pitchFamily="34" charset="-120"/>
              </a:rPr>
              <a:t> des croquis techniques </a:t>
            </a:r>
            <a:r>
              <a:rPr lang="en-US" sz="1800" b="1" dirty="0" err="1">
                <a:solidFill>
                  <a:schemeClr val="tx1"/>
                </a:solidFill>
                <a:latin typeface="Lora"/>
                <a:ea typeface="Lora"/>
                <a:cs typeface="Barlow" pitchFamily="34" charset="-120"/>
              </a:rPr>
              <a:t>en</a:t>
            </a:r>
            <a:r>
              <a:rPr lang="en-US" sz="1800" b="1" dirty="0">
                <a:solidFill>
                  <a:schemeClr val="tx1"/>
                </a:solidFill>
                <a:latin typeface="Lora"/>
                <a:ea typeface="Lora"/>
                <a:cs typeface="Barlow" pitchFamily="34" charset="-120"/>
              </a:rPr>
              <a:t> conception </a:t>
            </a:r>
            <a:r>
              <a:rPr lang="en-US" sz="1800" b="1" dirty="0" err="1">
                <a:solidFill>
                  <a:schemeClr val="tx1"/>
                </a:solidFill>
                <a:latin typeface="Lora"/>
                <a:ea typeface="Lora"/>
                <a:cs typeface="Barlow" pitchFamily="34" charset="-120"/>
              </a:rPr>
              <a:t>mécanique</a:t>
            </a:r>
            <a:endParaRPr lang="en-US" sz="1800" dirty="0">
              <a:solidFill>
                <a:schemeClr val="tx1"/>
              </a:solidFill>
              <a:latin typeface="Lora"/>
              <a:ea typeface="Lora"/>
            </a:endParaRPr>
          </a:p>
        </p:txBody>
      </p:sp>
      <p:sp>
        <p:nvSpPr>
          <p:cNvPr id="24" name="Shape 2">
            <a:extLst>
              <a:ext uri="{FF2B5EF4-FFF2-40B4-BE49-F238E27FC236}">
                <a16:creationId xmlns:a16="http://schemas.microsoft.com/office/drawing/2014/main" id="{C07D4BA7-CD77-48E7-80F6-DE8684F6CE69}"/>
              </a:ext>
            </a:extLst>
          </p:cNvPr>
          <p:cNvSpPr/>
          <p:nvPr/>
        </p:nvSpPr>
        <p:spPr>
          <a:xfrm rot="1314814">
            <a:off x="972335" y="4312658"/>
            <a:ext cx="13049964" cy="41838"/>
          </a:xfrm>
          <a:prstGeom prst="rect">
            <a:avLst/>
          </a:prstGeom>
          <a:solidFill>
            <a:srgbClr val="91080B"/>
          </a:solidFill>
          <a:ln/>
        </p:spPr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A248676C-DE3D-41B7-9A67-A0032B4EB07F}"/>
              </a:ext>
            </a:extLst>
          </p:cNvPr>
          <p:cNvGrpSpPr/>
          <p:nvPr/>
        </p:nvGrpSpPr>
        <p:grpSpPr>
          <a:xfrm>
            <a:off x="2565479" y="2511450"/>
            <a:ext cx="474107" cy="800760"/>
            <a:chOff x="2565479" y="2511450"/>
            <a:chExt cx="474107" cy="800760"/>
          </a:xfrm>
        </p:grpSpPr>
        <p:sp>
          <p:nvSpPr>
            <p:cNvPr id="25" name="Shape 3">
              <a:extLst>
                <a:ext uri="{FF2B5EF4-FFF2-40B4-BE49-F238E27FC236}">
                  <a16:creationId xmlns:a16="http://schemas.microsoft.com/office/drawing/2014/main" id="{A91268A3-1B69-4974-9F64-E7417CBCCFD5}"/>
                </a:ext>
              </a:extLst>
            </p:cNvPr>
            <p:cNvSpPr/>
            <p:nvPr/>
          </p:nvSpPr>
          <p:spPr>
            <a:xfrm rot="1314814">
              <a:off x="2862335" y="2511450"/>
              <a:ext cx="42148" cy="732169"/>
            </a:xfrm>
            <a:prstGeom prst="rect">
              <a:avLst/>
            </a:prstGeom>
            <a:solidFill>
              <a:srgbClr val="91080B"/>
            </a:solidFill>
            <a:ln/>
          </p:spPr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EAEC284-56E1-4BDA-95CE-BC8194A9701E}"/>
                </a:ext>
              </a:extLst>
            </p:cNvPr>
            <p:cNvGrpSpPr/>
            <p:nvPr/>
          </p:nvGrpSpPr>
          <p:grpSpPr>
            <a:xfrm>
              <a:off x="2565479" y="2841589"/>
              <a:ext cx="474107" cy="470621"/>
              <a:chOff x="2593337" y="2806276"/>
              <a:chExt cx="474107" cy="470621"/>
            </a:xfrm>
          </p:grpSpPr>
          <p:sp>
            <p:nvSpPr>
              <p:cNvPr id="26" name="Shape 4">
                <a:extLst>
                  <a:ext uri="{FF2B5EF4-FFF2-40B4-BE49-F238E27FC236}">
                    <a16:creationId xmlns:a16="http://schemas.microsoft.com/office/drawing/2014/main" id="{70065C91-E9D3-4B1D-8CBC-8F6D1DFC401B}"/>
                  </a:ext>
                </a:extLst>
              </p:cNvPr>
              <p:cNvSpPr/>
              <p:nvPr/>
            </p:nvSpPr>
            <p:spPr>
              <a:xfrm rot="1314814">
                <a:off x="2593337" y="2806276"/>
                <a:ext cx="474107" cy="470621"/>
              </a:xfrm>
              <a:prstGeom prst="roundRect">
                <a:avLst>
                  <a:gd name="adj" fmla="val 11658"/>
                </a:avLst>
              </a:prstGeom>
              <a:solidFill>
                <a:srgbClr val="790709"/>
              </a:solidFill>
              <a:ln w="7620">
                <a:solidFill>
                  <a:srgbClr val="91080B"/>
                </a:solidFill>
                <a:prstDash val="solid"/>
              </a:ln>
            </p:spPr>
          </p:sp>
          <p:sp>
            <p:nvSpPr>
              <p:cNvPr id="27" name="Text 5">
                <a:extLst>
                  <a:ext uri="{FF2B5EF4-FFF2-40B4-BE49-F238E27FC236}">
                    <a16:creationId xmlns:a16="http://schemas.microsoft.com/office/drawing/2014/main" id="{B6A8EC9F-7CF8-4B4B-9FE1-D0433147320A}"/>
                  </a:ext>
                </a:extLst>
              </p:cNvPr>
              <p:cNvSpPr/>
              <p:nvPr/>
            </p:nvSpPr>
            <p:spPr>
              <a:xfrm rot="1314814">
                <a:off x="2818365" y="2813078"/>
                <a:ext cx="114300" cy="407863"/>
              </a:xfrm>
              <a:prstGeom prst="rect">
                <a:avLst/>
              </a:prstGeom>
              <a:noFill/>
              <a:ln/>
            </p:spPr>
            <p:txBody>
              <a:bodyPr wrap="none" rtlCol="0" anchor="t"/>
              <a:lstStyle/>
              <a:p>
                <a:pPr marL="0" indent="0" algn="ctr">
                  <a:lnSpc>
                    <a:spcPts val="3236"/>
                  </a:lnSpc>
                  <a:buNone/>
                </a:pPr>
                <a:r>
                  <a:rPr lang="en-US" sz="2489" b="1" dirty="0">
                    <a:solidFill>
                      <a:srgbClr val="E5E0DF"/>
                    </a:solidFill>
                    <a:latin typeface="Barlow" pitchFamily="34" charset="0"/>
                    <a:ea typeface="Barlow" pitchFamily="34" charset="-122"/>
                    <a:cs typeface="Barlow" pitchFamily="34" charset="-120"/>
                  </a:rPr>
                  <a:t>1</a:t>
                </a:r>
                <a:endParaRPr lang="en-US" sz="2489" dirty="0"/>
              </a:p>
            </p:txBody>
          </p:sp>
        </p:grpSp>
      </p:grpSp>
      <p:sp>
        <p:nvSpPr>
          <p:cNvPr id="28" name="Text 6">
            <a:extLst>
              <a:ext uri="{FF2B5EF4-FFF2-40B4-BE49-F238E27FC236}">
                <a16:creationId xmlns:a16="http://schemas.microsoft.com/office/drawing/2014/main" id="{7192AACE-A477-4D36-978D-A2D49E5D371D}"/>
              </a:ext>
            </a:extLst>
          </p:cNvPr>
          <p:cNvSpPr/>
          <p:nvPr/>
        </p:nvSpPr>
        <p:spPr>
          <a:xfrm rot="1314814">
            <a:off x="1625553" y="2084619"/>
            <a:ext cx="3154680" cy="3399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97"/>
              </a:lnSpc>
              <a:buNone/>
            </a:pPr>
            <a:r>
              <a:rPr lang="en-US" sz="2074" b="1" dirty="0">
                <a:solidFill>
                  <a:schemeClr val="tx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Visualisation et conception</a:t>
            </a:r>
            <a:endParaRPr lang="en-US" sz="2074" dirty="0">
              <a:solidFill>
                <a:schemeClr val="tx1"/>
              </a:solidFill>
            </a:endParaRPr>
          </a:p>
        </p:txBody>
      </p:sp>
      <p:sp>
        <p:nvSpPr>
          <p:cNvPr id="29" name="Text 7">
            <a:extLst>
              <a:ext uri="{FF2B5EF4-FFF2-40B4-BE49-F238E27FC236}">
                <a16:creationId xmlns:a16="http://schemas.microsoft.com/office/drawing/2014/main" id="{117FB640-2FCA-4C2C-94A2-7226207BDBCB}"/>
              </a:ext>
            </a:extLst>
          </p:cNvPr>
          <p:cNvSpPr/>
          <p:nvPr/>
        </p:nvSpPr>
        <p:spPr>
          <a:xfrm>
            <a:off x="603902" y="-19009"/>
            <a:ext cx="3347226" cy="11973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987"/>
              </a:lnSpc>
              <a:buNone/>
            </a:pPr>
            <a:r>
              <a:rPr lang="en-US" sz="1659" dirty="0">
                <a:solidFill>
                  <a:schemeClr val="tx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Les croquis techniques aident à visualiser un produit et à mettre en conception les idées de manière claire.</a:t>
            </a:r>
            <a:endParaRPr lang="en-US" sz="1659" dirty="0">
              <a:solidFill>
                <a:schemeClr val="tx1"/>
              </a:solidFill>
            </a:endParaRP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DF8F423-2138-4C34-AD76-02CB57799F95}"/>
              </a:ext>
            </a:extLst>
          </p:cNvPr>
          <p:cNvGrpSpPr/>
          <p:nvPr/>
        </p:nvGrpSpPr>
        <p:grpSpPr>
          <a:xfrm>
            <a:off x="5153435" y="2524669"/>
            <a:ext cx="474107" cy="936678"/>
            <a:chOff x="5153435" y="2524669"/>
            <a:chExt cx="474107" cy="936678"/>
          </a:xfrm>
        </p:grpSpPr>
        <p:sp>
          <p:nvSpPr>
            <p:cNvPr id="30" name="Shape 8">
              <a:extLst>
                <a:ext uri="{FF2B5EF4-FFF2-40B4-BE49-F238E27FC236}">
                  <a16:creationId xmlns:a16="http://schemas.microsoft.com/office/drawing/2014/main" id="{3D1104B1-875E-4B8A-8AEC-7D5A290B106C}"/>
                </a:ext>
              </a:extLst>
            </p:cNvPr>
            <p:cNvSpPr/>
            <p:nvPr/>
          </p:nvSpPr>
          <p:spPr>
            <a:xfrm rot="1314814">
              <a:off x="5282964" y="2729178"/>
              <a:ext cx="42148" cy="732169"/>
            </a:xfrm>
            <a:prstGeom prst="rect">
              <a:avLst/>
            </a:prstGeom>
            <a:solidFill>
              <a:srgbClr val="91080B"/>
            </a:solidFill>
            <a:ln/>
          </p:spPr>
        </p: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0980F3E2-D5F7-4D7F-8D1E-69B60422A883}"/>
                </a:ext>
              </a:extLst>
            </p:cNvPr>
            <p:cNvGrpSpPr/>
            <p:nvPr/>
          </p:nvGrpSpPr>
          <p:grpSpPr>
            <a:xfrm>
              <a:off x="5153435" y="2524669"/>
              <a:ext cx="474107" cy="470621"/>
              <a:chOff x="5066983" y="2840768"/>
              <a:chExt cx="474107" cy="470621"/>
            </a:xfrm>
          </p:grpSpPr>
          <p:sp>
            <p:nvSpPr>
              <p:cNvPr id="31" name="Shape 9">
                <a:extLst>
                  <a:ext uri="{FF2B5EF4-FFF2-40B4-BE49-F238E27FC236}">
                    <a16:creationId xmlns:a16="http://schemas.microsoft.com/office/drawing/2014/main" id="{12B1EA39-CCB6-4FE2-9A02-FEC461DCFEDC}"/>
                  </a:ext>
                </a:extLst>
              </p:cNvPr>
              <p:cNvSpPr/>
              <p:nvPr/>
            </p:nvSpPr>
            <p:spPr>
              <a:xfrm rot="1314814">
                <a:off x="5066983" y="2840768"/>
                <a:ext cx="474107" cy="470621"/>
              </a:xfrm>
              <a:prstGeom prst="roundRect">
                <a:avLst>
                  <a:gd name="adj" fmla="val 11658"/>
                </a:avLst>
              </a:prstGeom>
              <a:solidFill>
                <a:srgbClr val="790709"/>
              </a:solidFill>
              <a:ln w="7620">
                <a:solidFill>
                  <a:srgbClr val="91080B"/>
                </a:solidFill>
                <a:prstDash val="solid"/>
              </a:ln>
            </p:spPr>
          </p:sp>
          <p:sp>
            <p:nvSpPr>
              <p:cNvPr id="32" name="Text 10">
                <a:extLst>
                  <a:ext uri="{FF2B5EF4-FFF2-40B4-BE49-F238E27FC236}">
                    <a16:creationId xmlns:a16="http://schemas.microsoft.com/office/drawing/2014/main" id="{7AB8ADA3-4CFE-41AB-9E3A-CEBE804E42C7}"/>
                  </a:ext>
                </a:extLst>
              </p:cNvPr>
              <p:cNvSpPr/>
              <p:nvPr/>
            </p:nvSpPr>
            <p:spPr>
              <a:xfrm rot="1314814">
                <a:off x="5190562" y="2886399"/>
                <a:ext cx="175260" cy="407863"/>
              </a:xfrm>
              <a:prstGeom prst="rect">
                <a:avLst/>
              </a:prstGeom>
              <a:noFill/>
              <a:ln/>
            </p:spPr>
            <p:txBody>
              <a:bodyPr wrap="none" rtlCol="0" anchor="t"/>
              <a:lstStyle/>
              <a:p>
                <a:pPr marL="0" indent="0" algn="ctr">
                  <a:lnSpc>
                    <a:spcPts val="3236"/>
                  </a:lnSpc>
                  <a:buNone/>
                </a:pPr>
                <a:r>
                  <a:rPr lang="en-US" sz="2489" b="1" dirty="0">
                    <a:solidFill>
                      <a:srgbClr val="E5E0DF"/>
                    </a:solidFill>
                    <a:latin typeface="Barlow" pitchFamily="34" charset="0"/>
                    <a:ea typeface="Barlow" pitchFamily="34" charset="-122"/>
                    <a:cs typeface="Barlow" pitchFamily="34" charset="-120"/>
                  </a:rPr>
                  <a:t>2</a:t>
                </a:r>
                <a:endParaRPr lang="en-US" sz="2489" dirty="0"/>
              </a:p>
            </p:txBody>
          </p:sp>
        </p:grpSp>
      </p:grpSp>
      <p:sp>
        <p:nvSpPr>
          <p:cNvPr id="33" name="Text 11">
            <a:extLst>
              <a:ext uri="{FF2B5EF4-FFF2-40B4-BE49-F238E27FC236}">
                <a16:creationId xmlns:a16="http://schemas.microsoft.com/office/drawing/2014/main" id="{8385AB9F-5583-4072-8F54-3DABB597040F}"/>
              </a:ext>
            </a:extLst>
          </p:cNvPr>
          <p:cNvSpPr/>
          <p:nvPr/>
        </p:nvSpPr>
        <p:spPr>
          <a:xfrm rot="1314814">
            <a:off x="3899283" y="3303843"/>
            <a:ext cx="2107406" cy="3399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97"/>
              </a:lnSpc>
              <a:buNone/>
            </a:pPr>
            <a:r>
              <a:rPr lang="en-US" sz="2074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Communication</a:t>
            </a:r>
            <a:endParaRPr lang="en-US" sz="2074" dirty="0"/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3FF54B03-90BC-4A98-BE16-AC7C1D5B6171}"/>
              </a:ext>
            </a:extLst>
          </p:cNvPr>
          <p:cNvSpPr/>
          <p:nvPr/>
        </p:nvSpPr>
        <p:spPr>
          <a:xfrm rot="1314814">
            <a:off x="2579589" y="3606882"/>
            <a:ext cx="4312611" cy="17275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987"/>
              </a:lnSpc>
              <a:buNone/>
            </a:pPr>
            <a:r>
              <a:rPr lang="en-US" sz="1659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Ils sont utiles pour la communication entre les équipes et les clients, en montrant les options de conception pour un nouveau produit.</a:t>
            </a:r>
            <a:endParaRPr lang="en-US" sz="1659" dirty="0"/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D1C9B84-BEDC-48EB-9FCE-CFF8AE1E2FF5}"/>
              </a:ext>
            </a:extLst>
          </p:cNvPr>
          <p:cNvGrpSpPr/>
          <p:nvPr/>
        </p:nvGrpSpPr>
        <p:grpSpPr>
          <a:xfrm>
            <a:off x="8523600" y="3717044"/>
            <a:ext cx="474107" cy="1040283"/>
            <a:chOff x="8523600" y="3717044"/>
            <a:chExt cx="474107" cy="1040283"/>
          </a:xfrm>
        </p:grpSpPr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9D6491F7-C532-41E9-9137-F10467292E2D}"/>
                </a:ext>
              </a:extLst>
            </p:cNvPr>
            <p:cNvGrpSpPr/>
            <p:nvPr/>
          </p:nvGrpSpPr>
          <p:grpSpPr>
            <a:xfrm>
              <a:off x="8523600" y="3761311"/>
              <a:ext cx="474107" cy="996016"/>
              <a:chOff x="8523600" y="3761311"/>
              <a:chExt cx="474107" cy="996016"/>
            </a:xfrm>
          </p:grpSpPr>
          <p:sp>
            <p:nvSpPr>
              <p:cNvPr id="35" name="Shape 13">
                <a:extLst>
                  <a:ext uri="{FF2B5EF4-FFF2-40B4-BE49-F238E27FC236}">
                    <a16:creationId xmlns:a16="http://schemas.microsoft.com/office/drawing/2014/main" id="{26E21654-A3B8-4B4E-8B30-8966C3AC00BE}"/>
                  </a:ext>
                </a:extLst>
              </p:cNvPr>
              <p:cNvSpPr/>
              <p:nvPr/>
            </p:nvSpPr>
            <p:spPr>
              <a:xfrm rot="1314814">
                <a:off x="8604507" y="4025158"/>
                <a:ext cx="42148" cy="732169"/>
              </a:xfrm>
              <a:prstGeom prst="rect">
                <a:avLst/>
              </a:prstGeom>
              <a:solidFill>
                <a:srgbClr val="91080B"/>
              </a:solidFill>
              <a:ln/>
            </p:spPr>
          </p:sp>
          <p:sp>
            <p:nvSpPr>
              <p:cNvPr id="36" name="Shape 14">
                <a:extLst>
                  <a:ext uri="{FF2B5EF4-FFF2-40B4-BE49-F238E27FC236}">
                    <a16:creationId xmlns:a16="http://schemas.microsoft.com/office/drawing/2014/main" id="{C7DEC2A8-E321-472E-A607-EF19F4B2EB4D}"/>
                  </a:ext>
                </a:extLst>
              </p:cNvPr>
              <p:cNvSpPr/>
              <p:nvPr/>
            </p:nvSpPr>
            <p:spPr>
              <a:xfrm rot="1314814">
                <a:off x="8523600" y="3761311"/>
                <a:ext cx="474107" cy="470621"/>
              </a:xfrm>
              <a:prstGeom prst="roundRect">
                <a:avLst>
                  <a:gd name="adj" fmla="val 11658"/>
                </a:avLst>
              </a:prstGeom>
              <a:solidFill>
                <a:srgbClr val="790709"/>
              </a:solidFill>
              <a:ln w="7620">
                <a:solidFill>
                  <a:srgbClr val="91080B"/>
                </a:solidFill>
                <a:prstDash val="solid"/>
              </a:ln>
            </p:spPr>
          </p:sp>
        </p:grpSp>
        <p:sp>
          <p:nvSpPr>
            <p:cNvPr id="37" name="Text 15">
              <a:extLst>
                <a:ext uri="{FF2B5EF4-FFF2-40B4-BE49-F238E27FC236}">
                  <a16:creationId xmlns:a16="http://schemas.microsoft.com/office/drawing/2014/main" id="{DA0582D7-3A95-41CF-A1F2-991157CF7BAE}"/>
                </a:ext>
              </a:extLst>
            </p:cNvPr>
            <p:cNvSpPr/>
            <p:nvPr/>
          </p:nvSpPr>
          <p:spPr>
            <a:xfrm rot="1314814">
              <a:off x="8687083" y="3717044"/>
              <a:ext cx="167640" cy="407863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 algn="ctr">
                <a:lnSpc>
                  <a:spcPts val="3236"/>
                </a:lnSpc>
                <a:buNone/>
              </a:pPr>
              <a:r>
                <a:rPr lang="en-US" sz="2489" b="1" dirty="0">
                  <a:solidFill>
                    <a:srgbClr val="E5E0DF"/>
                  </a:solidFill>
                  <a:latin typeface="Barlow" pitchFamily="34" charset="0"/>
                  <a:ea typeface="Barlow" pitchFamily="34" charset="-122"/>
                  <a:cs typeface="Barlow" pitchFamily="34" charset="-120"/>
                </a:rPr>
                <a:t>3</a:t>
              </a:r>
              <a:endParaRPr lang="en-US" sz="2489" dirty="0"/>
            </a:p>
          </p:txBody>
        </p:sp>
      </p:grpSp>
      <p:sp>
        <p:nvSpPr>
          <p:cNvPr id="38" name="Text 16">
            <a:extLst>
              <a:ext uri="{FF2B5EF4-FFF2-40B4-BE49-F238E27FC236}">
                <a16:creationId xmlns:a16="http://schemas.microsoft.com/office/drawing/2014/main" id="{58F9207F-D74B-4EB5-B573-8711956B49F2}"/>
              </a:ext>
            </a:extLst>
          </p:cNvPr>
          <p:cNvSpPr/>
          <p:nvPr/>
        </p:nvSpPr>
        <p:spPr>
          <a:xfrm rot="1314814">
            <a:off x="9758790" y="5254018"/>
            <a:ext cx="2107406" cy="3399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97"/>
              </a:lnSpc>
              <a:buNone/>
            </a:pPr>
            <a:r>
              <a:rPr lang="en-US" sz="2074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Documentation</a:t>
            </a:r>
            <a:endParaRPr lang="en-US" sz="2074" dirty="0"/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id="{CA8B80B1-4121-4ED9-825B-C1E7590C3300}"/>
              </a:ext>
            </a:extLst>
          </p:cNvPr>
          <p:cNvSpPr/>
          <p:nvPr/>
        </p:nvSpPr>
        <p:spPr>
          <a:xfrm rot="1314814">
            <a:off x="7813428" y="5782196"/>
            <a:ext cx="5998131" cy="7530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987"/>
              </a:lnSpc>
              <a:buNone/>
            </a:pPr>
            <a:r>
              <a:rPr lang="en-US" sz="1659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Ils fournissent une documentation précise pour la fabrication et les instructions de maintenance pour de futurs utilisateurs.</a:t>
            </a:r>
            <a:endParaRPr lang="en-US" sz="1659" dirty="0"/>
          </a:p>
        </p:txBody>
      </p:sp>
      <p:sp>
        <p:nvSpPr>
          <p:cNvPr id="45" name="Text 16">
            <a:extLst>
              <a:ext uri="{FF2B5EF4-FFF2-40B4-BE49-F238E27FC236}">
                <a16:creationId xmlns:a16="http://schemas.microsoft.com/office/drawing/2014/main" id="{3873F83B-07EA-411D-AD46-D0DD912E460C}"/>
              </a:ext>
            </a:extLst>
          </p:cNvPr>
          <p:cNvSpPr/>
          <p:nvPr/>
        </p:nvSpPr>
        <p:spPr>
          <a:xfrm rot="1219349">
            <a:off x="6835884" y="4496830"/>
            <a:ext cx="2107406" cy="3399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97"/>
              </a:lnSpc>
              <a:buNone/>
            </a:pPr>
            <a:r>
              <a:rPr lang="en-US" sz="2074" b="1" dirty="0">
                <a:solidFill>
                  <a:schemeClr val="tx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Documentation</a:t>
            </a:r>
            <a:endParaRPr lang="en-US" sz="2074" dirty="0">
              <a:solidFill>
                <a:schemeClr val="tx1"/>
              </a:solidFill>
            </a:endParaRPr>
          </a:p>
        </p:txBody>
      </p:sp>
      <p:sp>
        <p:nvSpPr>
          <p:cNvPr id="46" name="Text 17">
            <a:extLst>
              <a:ext uri="{FF2B5EF4-FFF2-40B4-BE49-F238E27FC236}">
                <a16:creationId xmlns:a16="http://schemas.microsoft.com/office/drawing/2014/main" id="{4E240A8C-7A7A-44DA-B7AB-24D525852C62}"/>
              </a:ext>
            </a:extLst>
          </p:cNvPr>
          <p:cNvSpPr/>
          <p:nvPr/>
        </p:nvSpPr>
        <p:spPr>
          <a:xfrm>
            <a:off x="6712495" y="1729193"/>
            <a:ext cx="2295972" cy="11997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987"/>
              </a:lnSpc>
              <a:buNone/>
            </a:pPr>
            <a:r>
              <a:rPr lang="en-US" sz="1659" dirty="0">
                <a:solidFill>
                  <a:schemeClr val="tx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Ils fournissent une documentation précise pour la fabrication et les instructions de maintenance pour de futurs utilisateurs.</a:t>
            </a:r>
            <a:endParaRPr lang="en-US" sz="1659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793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8" grpId="0" animBg="1"/>
      <p:bldP spid="29" grpId="0" animBg="1"/>
      <p:bldP spid="33" grpId="0" animBg="1"/>
      <p:bldP spid="34" grpId="0" animBg="1"/>
      <p:bldP spid="45" grpId="0" animBg="1"/>
      <p:bldP spid="46" grpId="0" animBg="1"/>
    </p:bldLst>
  </p:timing>
</p:sld>
</file>

<file path=ppt/theme/theme1.xml><?xml version="1.0" encoding="utf-8"?>
<a:theme xmlns:a="http://schemas.openxmlformats.org/drawingml/2006/main" name="Theme_ICAM">
  <a:themeElements>
    <a:clrScheme name="ICAM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6C09"/>
      </a:accent1>
      <a:accent2>
        <a:srgbClr val="FFE599"/>
      </a:accent2>
      <a:accent3>
        <a:srgbClr val="0070C0"/>
      </a:accent3>
      <a:accent4>
        <a:srgbClr val="A5A5A5"/>
      </a:accent4>
      <a:accent5>
        <a:srgbClr val="F2F2F2"/>
      </a:accent5>
      <a:accent6>
        <a:srgbClr val="E36C09"/>
      </a:accent6>
      <a:hlink>
        <a:srgbClr val="E36C09"/>
      </a:hlink>
      <a:folHlink>
        <a:srgbClr val="9748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19861</TotalTime>
  <Words>579</Words>
  <Application>Microsoft Office PowerPoint</Application>
  <PresentationFormat>Affichage à l'écran (16:9)</PresentationFormat>
  <Paragraphs>123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Montserrat Light</vt:lpstr>
      <vt:lpstr>Montserrat</vt:lpstr>
      <vt:lpstr>Montserrat SemiBold</vt:lpstr>
      <vt:lpstr>Arial</vt:lpstr>
      <vt:lpstr>Calibri</vt:lpstr>
      <vt:lpstr>Lora</vt:lpstr>
      <vt:lpstr>Source Sans Pro</vt:lpstr>
      <vt:lpstr>Barlow</vt:lpstr>
      <vt:lpstr>Theme_ICAM</vt:lpstr>
      <vt:lpstr>Modélisation à main levée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de Strasbourg-Europe</dc:title>
  <dc:creator>Maite Haegelin</dc:creator>
  <cp:lastModifiedBy>thierry jost</cp:lastModifiedBy>
  <cp:revision>44</cp:revision>
  <dcterms:modified xsi:type="dcterms:W3CDTF">2023-09-27T15:36:44Z</dcterms:modified>
</cp:coreProperties>
</file>