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21"/>
  </p:notesMasterIdLst>
  <p:sldIdLst>
    <p:sldId id="282" r:id="rId2"/>
    <p:sldId id="256" r:id="rId3"/>
    <p:sldId id="283" r:id="rId4"/>
    <p:sldId id="284" r:id="rId5"/>
    <p:sldId id="285" r:id="rId6"/>
    <p:sldId id="286" r:id="rId7"/>
    <p:sldId id="295" r:id="rId8"/>
    <p:sldId id="296" r:id="rId9"/>
    <p:sldId id="287" r:id="rId10"/>
    <p:sldId id="288" r:id="rId11"/>
    <p:sldId id="290" r:id="rId12"/>
    <p:sldId id="299" r:id="rId13"/>
    <p:sldId id="297" r:id="rId14"/>
    <p:sldId id="291" r:id="rId15"/>
    <p:sldId id="300" r:id="rId16"/>
    <p:sldId id="292" r:id="rId17"/>
    <p:sldId id="298" r:id="rId18"/>
    <p:sldId id="293" r:id="rId19"/>
    <p:sldId id="294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Montserrat" panose="020B0604020202020204" charset="0"/>
      <p:regular r:id="rId26"/>
      <p:bold r:id="rId27"/>
      <p:italic r:id="rId28"/>
      <p:boldItalic r:id="rId29"/>
    </p:embeddedFont>
    <p:embeddedFont>
      <p:font typeface="Montserrat Light" panose="020B0604020202020204" charset="0"/>
      <p:regular r:id="rId30"/>
      <p:bold r:id="rId31"/>
      <p:italic r:id="rId32"/>
      <p:boldItalic r:id="rId33"/>
    </p:embeddedFont>
    <p:embeddedFont>
      <p:font typeface="Montserrat SemiBold" panose="020B060402020202020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6B0D538-599E-4985-9D29-4B6C0FB4059C}">
  <a:tblStyle styleId="{46B0D538-599E-4985-9D29-4B6C0FB4059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F5F4874-5CC9-457A-A816-18083BC798B0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9EFF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9EFF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FD5A757-21FA-41E0-A0FF-58904C18E577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CEC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CEC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64259D6-EF74-43BD-88C7-BBC4A5658D65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BF1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BF1E8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58" autoAdjust="0"/>
    <p:restoredTop sz="94660"/>
  </p:normalViewPr>
  <p:slideViewPr>
    <p:cSldViewPr snapToGrid="0">
      <p:cViewPr varScale="1">
        <p:scale>
          <a:sx n="54" d="100"/>
          <a:sy n="54" d="100"/>
        </p:scale>
        <p:origin x="56" y="5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viewProps" Target="viewProp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34219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4" name="Google Shape;42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7112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0461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1800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2095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6664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7324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1067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43561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89755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32009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30874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94788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00423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67972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7105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58313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0883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572000" y="1597819"/>
            <a:ext cx="38862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572000" y="2895786"/>
            <a:ext cx="38805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14" name="Google Shape;14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" y="-307700"/>
            <a:ext cx="3434260" cy="5451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>
  <p:cSld name="Titre et contenu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27" name="Google Shape;27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pic>
        <p:nvPicPr>
          <p:cNvPr id="30" name="Google Shape;30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itre">
  <p:cSld name="Chapitr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>
            <a:spLocks noGrp="1"/>
          </p:cNvSpPr>
          <p:nvPr>
            <p:ph type="pic" idx="2"/>
          </p:nvPr>
        </p:nvSpPr>
        <p:spPr>
          <a:xfrm>
            <a:off x="0" y="0"/>
            <a:ext cx="4284600" cy="51327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427984" y="843558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427984" y="1873638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3"/>
          </p:nvPr>
        </p:nvSpPr>
        <p:spPr>
          <a:xfrm>
            <a:off x="7163199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800"/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43" name="Google Shape;43;p6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6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 seul">
  <p:cSld name="Texte seul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8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2149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 descr="supports - decli piste-0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600" y="2318201"/>
            <a:ext cx="4613135" cy="103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8" descr="petites-bande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482600" y="1275606"/>
            <a:ext cx="4089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482600" y="2571750"/>
            <a:ext cx="81930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873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–"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2"/>
          </p:nvPr>
        </p:nvSpPr>
        <p:spPr>
          <a:xfrm>
            <a:off x="467544" y="4801791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482600" y="848239"/>
            <a:ext cx="4152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Light"/>
              <a:buNone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63" name="Google Shape;63;p9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44408" y="208712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9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478400" y="1705654"/>
            <a:ext cx="41607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584530" y="4840002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3">
  <p:cSld name="Orange 03">
    <p:bg>
      <p:bgPr>
        <a:solidFill>
          <a:srgbClr val="FEE0BD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0" descr="fond4.jpg"/>
          <p:cNvPicPr preferRelativeResize="0"/>
          <p:nvPr/>
        </p:nvPicPr>
        <p:blipFill rotWithShape="1">
          <a:blip r:embed="rId2">
            <a:alphaModFix/>
          </a:blip>
          <a:srcRect r="32000" b="9559"/>
          <a:stretch/>
        </p:blipFill>
        <p:spPr>
          <a:xfrm>
            <a:off x="0" y="0"/>
            <a:ext cx="5887126" cy="51622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3707904" y="1437624"/>
            <a:ext cx="4834800" cy="18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2">
  <p:cSld name="Orange 02"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0" y="-39900"/>
            <a:ext cx="9214950" cy="51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3923928" y="1815666"/>
            <a:ext cx="4644900" cy="17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is">
  <p:cSld name="Gris">
    <p:bg>
      <p:bgPr>
        <a:solidFill>
          <a:srgbClr val="64646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2" descr="C:\Users\yasho\Desktop\ICAM\PPT\Fond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460" y="9"/>
            <a:ext cx="7268528" cy="514079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ouge">
  <p:cSld name="Rouge">
    <p:bg>
      <p:bgPr>
        <a:solidFill>
          <a:srgbClr val="E63313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3" descr="C:\Users\yasho\Desktop\ICAM\PPT\Fond rou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600" y="0"/>
            <a:ext cx="72684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eu">
  <p:cSld name="Bleu"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>
            <a:off x="35680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2">
            <a:alphaModFix/>
          </a:blip>
          <a:srcRect l="1008" b="2798"/>
          <a:stretch/>
        </p:blipFill>
        <p:spPr>
          <a:xfrm>
            <a:off x="-31925" y="-39900"/>
            <a:ext cx="9515172" cy="525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>
            <a:spLocks noGrp="1"/>
          </p:cNvSpPr>
          <p:nvPr>
            <p:ph type="title" idx="2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olet">
  <p:cSld name="Violet">
    <p:bg>
      <p:bgPr>
        <a:solidFill>
          <a:srgbClr val="A53885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 descr="C:\Users\yasho\Desktop\ICAM\PPT\Fond violet.png"/>
          <p:cNvPicPr preferRelativeResize="0"/>
          <p:nvPr/>
        </p:nvPicPr>
        <p:blipFill rotWithShape="1">
          <a:blip r:embed="rId2">
            <a:alphaModFix/>
          </a:blip>
          <a:srcRect b="675"/>
          <a:stretch/>
        </p:blipFill>
        <p:spPr>
          <a:xfrm>
            <a:off x="1815900" y="31375"/>
            <a:ext cx="7328100" cy="511212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Gris">
  <p:cSld name="Light - Gris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6" descr="C:\Users\yasho\Desktop\ICAM\PPT\Light -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38229" y="30762"/>
            <a:ext cx="2805765" cy="511272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39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93939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Violet">
  <p:cSld name="Light - Violet"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 rotWithShape="1">
          <a:blip r:embed="rId2">
            <a:alphaModFix/>
          </a:blip>
          <a:srcRect l="61082"/>
          <a:stretch/>
        </p:blipFill>
        <p:spPr>
          <a:xfrm>
            <a:off x="6332403" y="17107"/>
            <a:ext cx="2811599" cy="51263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93482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A9348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aune">
  <p:cSld name="Jaune">
    <p:bg>
      <p:bgPr>
        <a:solidFill>
          <a:srgbClr val="FFD953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 descr="C:\Users\yasho\Desktop\ICAM\PPT\Fond Jaune.png"/>
          <p:cNvPicPr preferRelativeResize="0"/>
          <p:nvPr/>
        </p:nvPicPr>
        <p:blipFill rotWithShape="1">
          <a:blip r:embed="rId2">
            <a:alphaModFix/>
          </a:blip>
          <a:srcRect l="5567"/>
          <a:stretch/>
        </p:blipFill>
        <p:spPr>
          <a:xfrm>
            <a:off x="2293965" y="0"/>
            <a:ext cx="68557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Orange">
  <p:cSld name="Light - Orange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23E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FFB2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97" name="Google Shape;97;p19" descr="C:\Users\yasho\Desktop\ICAM\PPT\Light - Jaun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42802" y="15375"/>
            <a:ext cx="2401200" cy="5112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4">
  <p:cSld name="Orange 04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467544" y="1707654"/>
            <a:ext cx="5596500" cy="18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1">
  <p:cSld name="Orange 01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/>
          <p:cNvPicPr preferRelativeResize="0"/>
          <p:nvPr/>
        </p:nvPicPr>
        <p:blipFill rotWithShape="1">
          <a:blip r:embed="rId2">
            <a:alphaModFix/>
          </a:blip>
          <a:srcRect t="1263" r="695"/>
          <a:stretch/>
        </p:blipFill>
        <p:spPr>
          <a:xfrm>
            <a:off x="-39100" y="-41300"/>
            <a:ext cx="9270876" cy="51848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779912" y="1923678"/>
            <a:ext cx="4989300" cy="16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">
  <p:cSld name="Vert"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2"/>
          <p:cNvPicPr preferRelativeResize="0"/>
          <p:nvPr/>
        </p:nvPicPr>
        <p:blipFill rotWithShape="1">
          <a:blip r:embed="rId2">
            <a:alphaModFix/>
          </a:blip>
          <a:srcRect l="2705" r="2696"/>
          <a:stretch/>
        </p:blipFill>
        <p:spPr>
          <a:xfrm>
            <a:off x="8529" y="0"/>
            <a:ext cx="6857999" cy="515071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AF57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4DAF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Rouge">
  <p:cSld name="Light - Rouge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3"/>
          <p:cNvPicPr preferRelativeResize="0"/>
          <p:nvPr/>
        </p:nvPicPr>
        <p:blipFill rotWithShape="1">
          <a:blip r:embed="rId2">
            <a:alphaModFix/>
          </a:blip>
          <a:srcRect r="60535"/>
          <a:stretch/>
        </p:blipFill>
        <p:spPr>
          <a:xfrm>
            <a:off x="1" y="-4050"/>
            <a:ext cx="2870794" cy="514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3"/>
          <p:cNvSpPr txBox="1">
            <a:spLocks noGrp="1"/>
          </p:cNvSpPr>
          <p:nvPr>
            <p:ph type="title"/>
          </p:nvPr>
        </p:nvSpPr>
        <p:spPr>
          <a:xfrm>
            <a:off x="3563888" y="1221600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74D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EE774D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image">
  <p:cSld name="Titre et image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>
            <a:spLocks noGrp="1"/>
          </p:cNvSpPr>
          <p:nvPr>
            <p:ph type="title"/>
          </p:nvPr>
        </p:nvSpPr>
        <p:spPr>
          <a:xfrm>
            <a:off x="4666761" y="1418476"/>
            <a:ext cx="3799500" cy="7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9" name="Google Shape;119;p2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68710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6133" y="4508276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5"/>
          <p:cNvSpPr>
            <a:spLocks noGrp="1"/>
          </p:cNvSpPr>
          <p:nvPr>
            <p:ph type="pic" idx="2"/>
          </p:nvPr>
        </p:nvSpPr>
        <p:spPr>
          <a:xfrm>
            <a:off x="0" y="0"/>
            <a:ext cx="45006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5"/>
          <p:cNvSpPr txBox="1">
            <a:spLocks noGrp="1"/>
          </p:cNvSpPr>
          <p:nvPr>
            <p:ph type="body" idx="1"/>
          </p:nvPr>
        </p:nvSpPr>
        <p:spPr>
          <a:xfrm>
            <a:off x="4776125" y="2498725"/>
            <a:ext cx="3792600" cy="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937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body" idx="3"/>
          </p:nvPr>
        </p:nvSpPr>
        <p:spPr>
          <a:xfrm>
            <a:off x="4776133" y="461570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8" name="Google Shape;128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9" name="Google Shape;129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e">
  <p:cSld name="Photo - Verticale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>
            <a:spLocks noGrp="1"/>
          </p:cNvSpPr>
          <p:nvPr>
            <p:ph type="pic" idx="2"/>
          </p:nvPr>
        </p:nvSpPr>
        <p:spPr>
          <a:xfrm>
            <a:off x="0" y="0"/>
            <a:ext cx="3857625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4143375" y="3303721"/>
            <a:ext cx="4714875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Font typeface="Calibri"/>
              <a:buNone/>
              <a:defRPr sz="57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1"/>
          </p:nvPr>
        </p:nvSpPr>
        <p:spPr>
          <a:xfrm>
            <a:off x="4143375" y="2143912"/>
            <a:ext cx="4714875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sldNum" idx="12"/>
          </p:nvPr>
        </p:nvSpPr>
        <p:spPr>
          <a:xfrm>
            <a:off x="8574216" y="-587782"/>
            <a:ext cx="285751" cy="22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300"/>
            </a:lvl1pPr>
            <a:lvl2pPr marL="0" lvl="1" indent="0" algn="l">
              <a:spcBef>
                <a:spcPts val="0"/>
              </a:spcBef>
              <a:buNone/>
              <a:defRPr sz="1300"/>
            </a:lvl2pPr>
            <a:lvl3pPr marL="0" lvl="2" indent="0" algn="l">
              <a:spcBef>
                <a:spcPts val="0"/>
              </a:spcBef>
              <a:buNone/>
              <a:defRPr sz="1300"/>
            </a:lvl3pPr>
            <a:lvl4pPr marL="0" lvl="3" indent="0" algn="l">
              <a:spcBef>
                <a:spcPts val="0"/>
              </a:spcBef>
              <a:buNone/>
              <a:defRPr sz="1300"/>
            </a:lvl4pPr>
            <a:lvl5pPr marL="0" lvl="4" indent="0" algn="l">
              <a:spcBef>
                <a:spcPts val="0"/>
              </a:spcBef>
              <a:buNone/>
              <a:defRPr sz="1300"/>
            </a:lvl5pPr>
            <a:lvl6pPr marL="0" lvl="5" indent="0" algn="l">
              <a:spcBef>
                <a:spcPts val="0"/>
              </a:spcBef>
              <a:buNone/>
              <a:defRPr sz="1300"/>
            </a:lvl6pPr>
            <a:lvl7pPr marL="0" lvl="6" indent="0" algn="l">
              <a:spcBef>
                <a:spcPts val="0"/>
              </a:spcBef>
              <a:buNone/>
              <a:defRPr sz="1300"/>
            </a:lvl7pPr>
            <a:lvl8pPr marL="0" lvl="7" indent="0" algn="l">
              <a:spcBef>
                <a:spcPts val="0"/>
              </a:spcBef>
              <a:buNone/>
              <a:defRPr sz="1300"/>
            </a:lvl8pPr>
            <a:lvl9pPr marL="0" lvl="8" indent="0" algn="l">
              <a:spcBef>
                <a:spcPts val="0"/>
              </a:spcBef>
              <a:buNone/>
              <a:defRPr sz="13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puces">
  <p:cSld name="Titre et puces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e">
  <p:cSld name="TITLE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9"/>
          <p:cNvSpPr txBox="1">
            <a:spLocks noGrp="1"/>
          </p:cNvSpPr>
          <p:nvPr>
            <p:ph type="title"/>
          </p:nvPr>
        </p:nvSpPr>
        <p:spPr>
          <a:xfrm>
            <a:off x="285750" y="3388816"/>
            <a:ext cx="8572500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Calibri"/>
              <a:buNone/>
              <a:defRPr sz="110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2" name="Google Shape;142;p29"/>
          <p:cNvSpPr txBox="1">
            <a:spLocks noGrp="1"/>
          </p:cNvSpPr>
          <p:nvPr>
            <p:ph type="body" idx="1"/>
          </p:nvPr>
        </p:nvSpPr>
        <p:spPr>
          <a:xfrm>
            <a:off x="285750" y="2250281"/>
            <a:ext cx="8572500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43" name="Google Shape;143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erge - Autre" type="tx">
  <p:cSld name="TITLE_AND_BODY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D:\EC01-03-Coupe%20et%20section\EC01-03%20Coupe%20&amp;%20Section\EC01-03-02-PPT\plot%20serrage3.avi" TargetMode="External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05-01-01-LA%20COUPE.ppt" TargetMode="Externa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8"/>
          <p:cNvSpPr txBox="1">
            <a:spLocks noGrp="1"/>
          </p:cNvSpPr>
          <p:nvPr>
            <p:ph type="title"/>
          </p:nvPr>
        </p:nvSpPr>
        <p:spPr>
          <a:xfrm>
            <a:off x="2603999" y="1257656"/>
            <a:ext cx="5981100" cy="30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altLang="fr-FR" sz="4000" dirty="0"/>
              <a:t>Coupes et Sections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Plot de blocage</a:t>
            </a:r>
          </a:p>
        </p:txBody>
      </p:sp>
      <p:pic>
        <p:nvPicPr>
          <p:cNvPr id="5" name="plot serrage3.avi">
            <a:hlinkClick r:id="" action="ppaction://media"/>
            <a:extLst>
              <a:ext uri="{FF2B5EF4-FFF2-40B4-BE49-F238E27FC236}">
                <a16:creationId xmlns:a16="http://schemas.microsoft.com/office/drawing/2014/main" id="{D7EE55D1-089E-4727-9541-E3070F45954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591" y="1047312"/>
            <a:ext cx="4966252" cy="409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80457" y="209137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Différentes projections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BAB0328A-81AF-4D12-83DB-51A4C9244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33" y="1035050"/>
            <a:ext cx="2014537" cy="251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F526DD9D-60A4-4968-9CE5-16A8372A2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139" y="852488"/>
            <a:ext cx="3036888" cy="429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7472C4D-9C8F-4DB6-B539-34C5A10686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47" y="1214888"/>
            <a:ext cx="2896593" cy="39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EE526D7C-1242-4456-A0D3-146B58041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784" y="1754505"/>
            <a:ext cx="3112153" cy="248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737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1108808" y="462224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Coupe simple</a:t>
            </a: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D62ACDC6-B81B-4552-9AAB-02127D775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4118"/>
            <a:ext cx="2971800" cy="313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CC624645-3214-4506-AC30-C84C53C42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705" y="1801551"/>
            <a:ext cx="3498850" cy="287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id="{6A037D67-89AC-4D34-AFB3-BDCE9E391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484" y="1194117"/>
            <a:ext cx="2965883" cy="3950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9262F55B-C567-41B4-95C7-6FD2920F3BDC}"/>
              </a:ext>
            </a:extLst>
          </p:cNvPr>
          <p:cNvSpPr txBox="1">
            <a:spLocks noChangeArrowheads="1"/>
          </p:cNvSpPr>
          <p:nvPr/>
        </p:nvSpPr>
        <p:spPr>
          <a:xfrm>
            <a:off x="185737" y="4543425"/>
            <a:ext cx="8772525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40640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430213" indent="-323850">
              <a:buClrTx/>
              <a:buFontTx/>
              <a:buNone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r>
              <a:rPr lang="fr-FR" altLang="fr-FR" dirty="0">
                <a:solidFill>
                  <a:srgbClr val="FF0000"/>
                </a:solidFill>
                <a:hlinkClick r:id="rId6" action="ppaction://hlinkpres?slideindex=1&amp;slidetitle=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Détail coupe simple</a:t>
            </a:r>
            <a:endParaRPr lang="fr-FR" altLang="fr-FR" dirty="0">
              <a:solidFill>
                <a:srgbClr val="FF0000"/>
              </a:solidFill>
            </a:endParaRPr>
          </a:p>
          <a:p>
            <a:pPr marL="430213" indent="-323850">
              <a:buClrTx/>
              <a:buFontTx/>
              <a:buNone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</a:pPr>
            <a:endParaRPr lang="fr-FR" alt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76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F58DB90-7674-4915-BB9D-80DD4D894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1314768"/>
            <a:ext cx="3297238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02A7C92B-0B99-4234-B766-1D14C35D9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136" y="137160"/>
            <a:ext cx="4436223" cy="500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91780" y="462224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Repérage</a:t>
            </a:r>
          </a:p>
        </p:txBody>
      </p:sp>
      <p:pic>
        <p:nvPicPr>
          <p:cNvPr id="7" name="Image 1">
            <a:extLst>
              <a:ext uri="{FF2B5EF4-FFF2-40B4-BE49-F238E27FC236}">
                <a16:creationId xmlns:a16="http://schemas.microsoft.com/office/drawing/2014/main" id="{408807A4-C633-471B-8E4C-F42AE2039E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267" y="1453013"/>
            <a:ext cx="2958733" cy="2812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27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Hachures et matériaux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9E0A7D80-C69E-4559-9191-9028E5AF1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13" y="1248093"/>
            <a:ext cx="8062587" cy="3895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096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Hachures et matériaux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8394F234-4B81-476F-86CC-DD48EA4D1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85" y="1184275"/>
            <a:ext cx="8559800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794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Hachures et matériaux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2BB8A4-9AFB-4D63-8326-1975E6A30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" y="1184275"/>
            <a:ext cx="8604250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17B9D6C5-390E-4E85-940B-6714EA1AC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575" y="1824673"/>
            <a:ext cx="2990850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959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Erreurs standards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03FBE067-B1D6-4FE8-8068-3B228188D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9" y="1921490"/>
            <a:ext cx="8837612" cy="2001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A8E96C4A-61F4-4CE9-A6E8-F0CFB8EDF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94" y="944564"/>
            <a:ext cx="4634706" cy="4110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60E91DF8-AE87-4EC6-9D94-F37088A0F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667" y="944564"/>
            <a:ext cx="2990154" cy="3995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BAB078E9-8697-4B04-BA66-FDE45F9F5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579" y="1758950"/>
            <a:ext cx="5888037" cy="306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254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Exemples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E9F1745-05D9-4604-B5C9-4CAF9F62EF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9" r="14145"/>
          <a:stretch/>
        </p:blipFill>
        <p:spPr bwMode="auto">
          <a:xfrm>
            <a:off x="860360" y="1173850"/>
            <a:ext cx="5829300" cy="3906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C1F39B-61D2-460F-B671-02FE96A6F1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8" t="6990" r="8819" b="8542"/>
          <a:stretch/>
        </p:blipFill>
        <p:spPr bwMode="auto">
          <a:xfrm>
            <a:off x="1024460" y="1262989"/>
            <a:ext cx="5473495" cy="381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143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Sections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D4413C33-4041-4080-8791-598703720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14" y="1309786"/>
            <a:ext cx="6736196" cy="3582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626178D-14D6-42DB-A56C-C30A0C6041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6175"/>
            <a:ext cx="8995410" cy="354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9DAE06-C89D-4FBF-9865-ECC04C3192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9" t="32825" r="80234" b="30324"/>
          <a:stretch/>
        </p:blipFill>
        <p:spPr bwMode="auto">
          <a:xfrm>
            <a:off x="1930400" y="920932"/>
            <a:ext cx="3844894" cy="4000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142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Sections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2C2EABE-D52B-44C6-8A9C-707A6A4638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283751"/>
            <a:ext cx="8547100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BF27FFE-91D9-4895-8C35-CE2C53E5DF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6" t="13985" r="80164" b="30799"/>
          <a:stretch/>
        </p:blipFill>
        <p:spPr bwMode="auto">
          <a:xfrm>
            <a:off x="107950" y="927100"/>
            <a:ext cx="3017106" cy="421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DF1F39C-05E3-4583-BBC1-5200172B50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37" t="14656" r="6315" b="33275"/>
          <a:stretch/>
        </p:blipFill>
        <p:spPr bwMode="auto">
          <a:xfrm>
            <a:off x="6018946" y="1165227"/>
            <a:ext cx="2839304" cy="391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220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Sections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2DF56E-2FEB-41A5-BC77-8C5B03939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94" y="738046"/>
            <a:ext cx="6151183" cy="4405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862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Coupe à plans </a:t>
            </a:r>
            <a:r>
              <a:rPr lang="fr-FR" sz="2800" dirty="0" err="1">
                <a:solidFill>
                  <a:srgbClr val="000000"/>
                </a:solidFill>
              </a:rPr>
              <a:t>paralleles</a:t>
            </a:r>
            <a:endParaRPr lang="fr-FR" sz="2800" dirty="0">
              <a:solidFill>
                <a:srgbClr val="000000"/>
              </a:solidFill>
            </a:endParaRP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52E7616A-B791-4927-BCB8-B6C208E29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38" y="1221581"/>
            <a:ext cx="2913062" cy="270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9AE947CE-FC4E-4DA0-B9AA-1951CF06F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70" y="940563"/>
            <a:ext cx="5912606" cy="420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EF8D0E75-7412-4AAA-9CCB-0285F7C0E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70" y="940563"/>
            <a:ext cx="5912606" cy="4139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51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 additive="repl"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Coupe à plans sécants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114098D-287A-4CEE-840E-B38DCA360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1216025"/>
            <a:ext cx="2982912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74A0D0-A538-4FEE-8CA9-8778494BA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206" y="2667793"/>
            <a:ext cx="3303588" cy="251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830FCC-8B34-4470-915D-AC76FF2C7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927" y="1491456"/>
            <a:ext cx="3081337" cy="216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351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Demi coupe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F1C78535-CCDD-42A0-8719-01D5C4C43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274763"/>
            <a:ext cx="6212205" cy="4141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4356E7-F148-4083-864B-1D29E8302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252" y="1274763"/>
            <a:ext cx="3096743" cy="439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9481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Demi coupe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9ED59037-7C10-469D-9534-C41A7D057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0242"/>
            <a:ext cx="6324600" cy="4189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950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Coupe partielle ou locale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4A63A0B-10CF-4D18-AD26-C76D4A9A5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8688"/>
            <a:ext cx="6096000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5816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Coupe des Nervures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E821622-7DD5-469C-9B60-15DF435E8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781781"/>
            <a:ext cx="3833812" cy="4232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2624711"/>
      </p:ext>
    </p:extLst>
  </p:cSld>
  <p:clrMapOvr>
    <a:masterClrMapping/>
  </p:clrMapOvr>
</p:sld>
</file>

<file path=ppt/theme/theme1.xml><?xml version="1.0" encoding="utf-8"?>
<a:theme xmlns:a="http://schemas.openxmlformats.org/drawingml/2006/main" name="Theme_ICAM">
  <a:themeElements>
    <a:clrScheme name="ICAM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6C09"/>
      </a:accent1>
      <a:accent2>
        <a:srgbClr val="FFE599"/>
      </a:accent2>
      <a:accent3>
        <a:srgbClr val="0070C0"/>
      </a:accent3>
      <a:accent4>
        <a:srgbClr val="A5A5A5"/>
      </a:accent4>
      <a:accent5>
        <a:srgbClr val="F2F2F2"/>
      </a:accent5>
      <a:accent6>
        <a:srgbClr val="E36C09"/>
      </a:accent6>
      <a:hlink>
        <a:srgbClr val="E36C09"/>
      </a:hlink>
      <a:folHlink>
        <a:srgbClr val="9748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1729</TotalTime>
  <Words>48</Words>
  <Application>Microsoft Office PowerPoint</Application>
  <PresentationFormat>Affichage à l'écran (16:9)</PresentationFormat>
  <Paragraphs>20</Paragraphs>
  <Slides>19</Slides>
  <Notes>19</Notes>
  <HiddenSlides>0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6" baseType="lpstr">
      <vt:lpstr>Montserrat SemiBold</vt:lpstr>
      <vt:lpstr>Monotype Sorts</vt:lpstr>
      <vt:lpstr>Montserrat</vt:lpstr>
      <vt:lpstr>Montserrat Light</vt:lpstr>
      <vt:lpstr>Arial</vt:lpstr>
      <vt:lpstr>Calibri</vt:lpstr>
      <vt:lpstr>Theme_ICAM</vt:lpstr>
      <vt:lpstr>Coupes et Sections</vt:lpstr>
      <vt:lpstr>Plot de blocage</vt:lpstr>
      <vt:lpstr>Différentes projections</vt:lpstr>
      <vt:lpstr>Coupe simple</vt:lpstr>
      <vt:lpstr>Repérage</vt:lpstr>
      <vt:lpstr>Hachures et matériaux</vt:lpstr>
      <vt:lpstr>Hachures et matériaux</vt:lpstr>
      <vt:lpstr>Hachures et matériaux</vt:lpstr>
      <vt:lpstr>Erreurs standards</vt:lpstr>
      <vt:lpstr>Exemples</vt:lpstr>
      <vt:lpstr>Sections</vt:lpstr>
      <vt:lpstr>Sections</vt:lpstr>
      <vt:lpstr>Sections</vt:lpstr>
      <vt:lpstr>Coupe à plans paralleles</vt:lpstr>
      <vt:lpstr>Coupe à plans sécants</vt:lpstr>
      <vt:lpstr>Demi coupe</vt:lpstr>
      <vt:lpstr>Demi coupe</vt:lpstr>
      <vt:lpstr>Coupe partielle ou locale</vt:lpstr>
      <vt:lpstr>Coupe des Nervures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de Strasbourg-Europe</dc:title>
  <dc:creator>Maite Haegelin</dc:creator>
  <cp:lastModifiedBy>thierry jost</cp:lastModifiedBy>
  <cp:revision>17</cp:revision>
  <dcterms:modified xsi:type="dcterms:W3CDTF">2022-09-20T14:05:21Z</dcterms:modified>
</cp:coreProperties>
</file>