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32"/>
  </p:notesMasterIdLst>
  <p:sldIdLst>
    <p:sldId id="282" r:id="rId2"/>
    <p:sldId id="256" r:id="rId3"/>
    <p:sldId id="297" r:id="rId4"/>
    <p:sldId id="296" r:id="rId5"/>
    <p:sldId id="286" r:id="rId6"/>
    <p:sldId id="283" r:id="rId7"/>
    <p:sldId id="284" r:id="rId8"/>
    <p:sldId id="285" r:id="rId9"/>
    <p:sldId id="287" r:id="rId10"/>
    <p:sldId id="288" r:id="rId11"/>
    <p:sldId id="289" r:id="rId12"/>
    <p:sldId id="290" r:id="rId13"/>
    <p:sldId id="300" r:id="rId14"/>
    <p:sldId id="299" r:id="rId15"/>
    <p:sldId id="291" r:id="rId16"/>
    <p:sldId id="301" r:id="rId17"/>
    <p:sldId id="293" r:id="rId18"/>
    <p:sldId id="292" r:id="rId19"/>
    <p:sldId id="294" r:id="rId20"/>
    <p:sldId id="295" r:id="rId21"/>
    <p:sldId id="298" r:id="rId22"/>
    <p:sldId id="307" r:id="rId23"/>
    <p:sldId id="302" r:id="rId24"/>
    <p:sldId id="308" r:id="rId25"/>
    <p:sldId id="309" r:id="rId26"/>
    <p:sldId id="303" r:id="rId27"/>
    <p:sldId id="310" r:id="rId28"/>
    <p:sldId id="311" r:id="rId29"/>
    <p:sldId id="312" r:id="rId30"/>
    <p:sldId id="306" r:id="rId3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ontserrat" panose="020B0604020202020204" charset="0"/>
      <p:regular r:id="rId37"/>
      <p:bold r:id="rId38"/>
      <p:italic r:id="rId39"/>
      <p:boldItalic r:id="rId40"/>
    </p:embeddedFont>
    <p:embeddedFont>
      <p:font typeface="Montserrat Light" panose="020B0604020202020204" charset="0"/>
      <p:regular r:id="rId41"/>
      <p:bold r:id="rId42"/>
      <p:italic r:id="rId43"/>
      <p:boldItalic r:id="rId44"/>
    </p:embeddedFont>
    <p:embeddedFont>
      <p:font typeface="Montserrat SemiBold" panose="020B060402020202020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5222F-664F-4916-B7B6-615BCE412431}" v="6997" dt="2023-11-09T20:11:40.406"/>
  </p1510:revLst>
</p1510:revInfo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80d164795b9514d" providerId="LiveId" clId="{D575222F-664F-4916-B7B6-615BCE412431}"/>
    <pc:docChg chg="undo custSel addSld delSld modSld sldOrd">
      <pc:chgData name="" userId="180d164795b9514d" providerId="LiveId" clId="{D575222F-664F-4916-B7B6-615BCE412431}" dt="2023-11-09T20:11:40.406" v="6971"/>
      <pc:docMkLst>
        <pc:docMk/>
      </pc:docMkLst>
      <pc:sldChg chg="delSp modSp">
        <pc:chgData name="" userId="180d164795b9514d" providerId="LiveId" clId="{D575222F-664F-4916-B7B6-615BCE412431}" dt="2023-11-09T18:02:08.507" v="4696" actId="20577"/>
        <pc:sldMkLst>
          <pc:docMk/>
          <pc:sldMk cId="0" sldId="256"/>
        </pc:sldMkLst>
        <pc:spChg chg="mod">
          <ac:chgData name="" userId="180d164795b9514d" providerId="LiveId" clId="{D575222F-664F-4916-B7B6-615BCE412431}" dt="2023-11-09T18:02:08.507" v="4696" actId="20577"/>
          <ac:spMkLst>
            <pc:docMk/>
            <pc:sldMk cId="0" sldId="256"/>
            <ac:spMk id="6" creationId="{CFDC2835-DCCC-4648-AED6-61BCAD764387}"/>
          </ac:spMkLst>
        </pc:spChg>
        <pc:picChg chg="del">
          <ac:chgData name="" userId="180d164795b9514d" providerId="LiveId" clId="{D575222F-664F-4916-B7B6-615BCE412431}" dt="2023-11-09T18:01:11.841" v="4691" actId="478"/>
          <ac:picMkLst>
            <pc:docMk/>
            <pc:sldMk cId="0" sldId="256"/>
            <ac:picMk id="12" creationId="{780CFEC6-C22D-44F4-A264-56252201EF85}"/>
          </ac:picMkLst>
        </pc:picChg>
        <pc:picChg chg="del">
          <ac:chgData name="" userId="180d164795b9514d" providerId="LiveId" clId="{D575222F-664F-4916-B7B6-615BCE412431}" dt="2023-11-09T18:01:13.897" v="4692" actId="478"/>
          <ac:picMkLst>
            <pc:docMk/>
            <pc:sldMk cId="0" sldId="256"/>
            <ac:picMk id="13" creationId="{AEC3A63D-EA44-463B-A245-E4FC8B2538E3}"/>
          </ac:picMkLst>
        </pc:picChg>
      </pc:sldChg>
      <pc:sldChg chg="addSp delSp modSp ord">
        <pc:chgData name="" userId="180d164795b9514d" providerId="LiveId" clId="{D575222F-664F-4916-B7B6-615BCE412431}" dt="2023-11-09T19:46:25.823" v="6848" actId="20577"/>
        <pc:sldMkLst>
          <pc:docMk/>
          <pc:sldMk cId="2329928082" sldId="283"/>
        </pc:sldMkLst>
        <pc:spChg chg="mod">
          <ac:chgData name="" userId="180d164795b9514d" providerId="LiveId" clId="{D575222F-664F-4916-B7B6-615BCE412431}" dt="2023-11-09T19:46:25.823" v="6848" actId="20577"/>
          <ac:spMkLst>
            <pc:docMk/>
            <pc:sldMk cId="2329928082" sldId="283"/>
            <ac:spMk id="6" creationId="{CFDC2835-DCCC-4648-AED6-61BCAD764387}"/>
          </ac:spMkLst>
        </pc:spChg>
        <pc:spChg chg="add">
          <ac:chgData name="" userId="180d164795b9514d" providerId="LiveId" clId="{D575222F-664F-4916-B7B6-615BCE412431}" dt="2023-11-09T18:11:08.428" v="4923"/>
          <ac:spMkLst>
            <pc:docMk/>
            <pc:sldMk cId="2329928082" sldId="283"/>
            <ac:spMk id="24" creationId="{AEFAEC0A-4966-46D5-B479-0F3EE8ABCC57}"/>
          </ac:spMkLst>
        </pc:spChg>
        <pc:spChg chg="add del">
          <ac:chgData name="" userId="180d164795b9514d" providerId="LiveId" clId="{D575222F-664F-4916-B7B6-615BCE412431}" dt="2023-11-09T18:11:55.080" v="4927"/>
          <ac:spMkLst>
            <pc:docMk/>
            <pc:sldMk cId="2329928082" sldId="283"/>
            <ac:spMk id="25" creationId="{77E0D7FD-4622-4FAA-8B4A-E6FB64ECFABE}"/>
          </ac:spMkLst>
        </pc:spChg>
        <pc:spChg chg="add del">
          <ac:chgData name="" userId="180d164795b9514d" providerId="LiveId" clId="{D575222F-664F-4916-B7B6-615BCE412431}" dt="2023-11-09T18:11:54.492" v="4926"/>
          <ac:spMkLst>
            <pc:docMk/>
            <pc:sldMk cId="2329928082" sldId="283"/>
            <ac:spMk id="26" creationId="{05E68BEA-1751-411B-B56A-7C40EC2AE0FF}"/>
          </ac:spMkLst>
        </pc:spChg>
        <pc:picChg chg="mod">
          <ac:chgData name="" userId="180d164795b9514d" providerId="LiveId" clId="{D575222F-664F-4916-B7B6-615BCE412431}" dt="2023-11-09T09:31:35.402" v="3" actId="1076"/>
          <ac:picMkLst>
            <pc:docMk/>
            <pc:sldMk cId="2329928082" sldId="283"/>
            <ac:picMk id="9" creationId="{C7933D58-6306-4E1C-B39D-0E2D1A983E1D}"/>
          </ac:picMkLst>
        </pc:picChg>
        <pc:picChg chg="mod">
          <ac:chgData name="" userId="180d164795b9514d" providerId="LiveId" clId="{D575222F-664F-4916-B7B6-615BCE412431}" dt="2023-11-09T09:31:27.732" v="1" actId="1076"/>
          <ac:picMkLst>
            <pc:docMk/>
            <pc:sldMk cId="2329928082" sldId="283"/>
            <ac:picMk id="14" creationId="{4C7D081C-32F7-4E40-B918-7780B3FF6E34}"/>
          </ac:picMkLst>
        </pc:picChg>
        <pc:picChg chg="mod">
          <ac:chgData name="" userId="180d164795b9514d" providerId="LiveId" clId="{D575222F-664F-4916-B7B6-615BCE412431}" dt="2023-11-09T09:31:47.350" v="5" actId="1076"/>
          <ac:picMkLst>
            <pc:docMk/>
            <pc:sldMk cId="2329928082" sldId="283"/>
            <ac:picMk id="15" creationId="{E771AC7F-7AA3-43B6-B12F-E60F2478B3F3}"/>
          </ac:picMkLst>
        </pc:picChg>
        <pc:picChg chg="add del mod">
          <ac:chgData name="" userId="180d164795b9514d" providerId="LiveId" clId="{D575222F-664F-4916-B7B6-615BCE412431}" dt="2023-11-09T18:12:42.909" v="4931" actId="478"/>
          <ac:picMkLst>
            <pc:docMk/>
            <pc:sldMk cId="2329928082" sldId="283"/>
            <ac:picMk id="27" creationId="{0D7052A4-38CE-43F9-9EB3-8BB926E62D05}"/>
          </ac:picMkLst>
        </pc:picChg>
        <pc:cxnChg chg="mod">
          <ac:chgData name="" userId="180d164795b9514d" providerId="LiveId" clId="{D575222F-664F-4916-B7B6-615BCE412431}" dt="2023-11-09T09:31:42.890" v="4" actId="14100"/>
          <ac:cxnSpMkLst>
            <pc:docMk/>
            <pc:sldMk cId="2329928082" sldId="283"/>
            <ac:cxnSpMk id="19" creationId="{19028B69-6920-4AAC-BB65-D8C76F1E24DF}"/>
          </ac:cxnSpMkLst>
        </pc:cxnChg>
        <pc:cxnChg chg="mod">
          <ac:chgData name="" userId="180d164795b9514d" providerId="LiveId" clId="{D575222F-664F-4916-B7B6-615BCE412431}" dt="2023-11-09T09:31:57.612" v="7" actId="14100"/>
          <ac:cxnSpMkLst>
            <pc:docMk/>
            <pc:sldMk cId="2329928082" sldId="283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20:04:05.229" v="6943"/>
        <pc:sldMkLst>
          <pc:docMk/>
          <pc:sldMk cId="133722305" sldId="284"/>
        </pc:sldMkLst>
        <pc:spChg chg="mod">
          <ac:chgData name="" userId="180d164795b9514d" providerId="LiveId" clId="{D575222F-664F-4916-B7B6-615BCE412431}" dt="2023-11-09T20:00:05.528" v="6918" actId="20577"/>
          <ac:spMkLst>
            <pc:docMk/>
            <pc:sldMk cId="133722305" sldId="284"/>
            <ac:spMk id="6" creationId="{CFDC2835-DCCC-4648-AED6-61BCAD764387}"/>
          </ac:spMkLst>
        </pc:spChg>
        <pc:spChg chg="add mod">
          <ac:chgData name="" userId="180d164795b9514d" providerId="LiveId" clId="{D575222F-664F-4916-B7B6-615BCE412431}" dt="2023-11-09T09:37:31.440" v="136" actId="14100"/>
          <ac:spMkLst>
            <pc:docMk/>
            <pc:sldMk cId="133722305" sldId="284"/>
            <ac:spMk id="16" creationId="{25910329-A12D-4D8B-B4AB-36BFF96DC16A}"/>
          </ac:spMkLst>
        </pc:spChg>
        <pc:spChg chg="add mod">
          <ac:chgData name="" userId="180d164795b9514d" providerId="LiveId" clId="{D575222F-664F-4916-B7B6-615BCE412431}" dt="2023-11-09T20:04:05.229" v="6943"/>
          <ac:spMkLst>
            <pc:docMk/>
            <pc:sldMk cId="133722305" sldId="284"/>
            <ac:spMk id="22" creationId="{3F7DB21C-2EEB-4E95-97B8-966FB9C36A51}"/>
          </ac:spMkLst>
        </pc:spChg>
        <pc:picChg chg="add del mod">
          <ac:chgData name="" userId="180d164795b9514d" providerId="LiveId" clId="{D575222F-664F-4916-B7B6-615BCE412431}" dt="2023-11-09T09:36:06.975" v="130" actId="478"/>
          <ac:picMkLst>
            <pc:docMk/>
            <pc:sldMk cId="133722305" sldId="284"/>
            <ac:picMk id="3" creationId="{448F3951-5967-48D8-8A07-2F65AAAC11F9}"/>
          </ac:picMkLst>
        </pc:picChg>
        <pc:picChg chg="add mod">
          <ac:chgData name="" userId="180d164795b9514d" providerId="LiveId" clId="{D575222F-664F-4916-B7B6-615BCE412431}" dt="2023-11-09T09:37:11.675" v="133" actId="14100"/>
          <ac:picMkLst>
            <pc:docMk/>
            <pc:sldMk cId="133722305" sldId="284"/>
            <ac:picMk id="8" creationId="{7B1E54B5-394A-4F72-A13D-FCA0EA37A5E4}"/>
          </ac:picMkLst>
        </pc:picChg>
        <pc:picChg chg="mod">
          <ac:chgData name="" userId="180d164795b9514d" providerId="LiveId" clId="{D575222F-664F-4916-B7B6-615BCE412431}" dt="2023-11-09T09:43:39.421" v="239" actId="1076"/>
          <ac:picMkLst>
            <pc:docMk/>
            <pc:sldMk cId="133722305" sldId="284"/>
            <ac:picMk id="9" creationId="{C7933D58-6306-4E1C-B39D-0E2D1A983E1D}"/>
          </ac:picMkLst>
        </pc:picChg>
        <pc:picChg chg="add mod">
          <ac:chgData name="" userId="180d164795b9514d" providerId="LiveId" clId="{D575222F-664F-4916-B7B6-615BCE412431}" dt="2023-11-09T09:42:51.840" v="231" actId="14100"/>
          <ac:picMkLst>
            <pc:docMk/>
            <pc:sldMk cId="133722305" sldId="284"/>
            <ac:picMk id="13" creationId="{0A40F2A7-87C8-45AD-B5BA-8EA825CFECA9}"/>
          </ac:picMkLst>
        </pc:picChg>
        <pc:picChg chg="del">
          <ac:chgData name="" userId="180d164795b9514d" providerId="LiveId" clId="{D575222F-664F-4916-B7B6-615BCE412431}" dt="2023-11-09T09:42:33.237" v="228" actId="478"/>
          <ac:picMkLst>
            <pc:docMk/>
            <pc:sldMk cId="133722305" sldId="284"/>
            <ac:picMk id="14" creationId="{4C7D081C-32F7-4E40-B918-7780B3FF6E34}"/>
          </ac:picMkLst>
        </pc:picChg>
        <pc:picChg chg="mod">
          <ac:chgData name="" userId="180d164795b9514d" providerId="LiveId" clId="{D575222F-664F-4916-B7B6-615BCE412431}" dt="2023-11-09T09:43:43.173" v="240" actId="1076"/>
          <ac:picMkLst>
            <pc:docMk/>
            <pc:sldMk cId="133722305" sldId="284"/>
            <ac:picMk id="15" creationId="{E771AC7F-7AA3-43B6-B12F-E60F2478B3F3}"/>
          </ac:picMkLst>
        </pc:picChg>
        <pc:picChg chg="del">
          <ac:chgData name="" userId="180d164795b9514d" providerId="LiveId" clId="{D575222F-664F-4916-B7B6-615BCE412431}" dt="2023-11-09T09:34:01.821" v="17" actId="478"/>
          <ac:picMkLst>
            <pc:docMk/>
            <pc:sldMk cId="133722305" sldId="284"/>
            <ac:picMk id="17" creationId="{A38495EE-8383-4EB5-A638-77F11BB58108}"/>
          </ac:picMkLst>
        </pc:picChg>
        <pc:cxnChg chg="mod">
          <ac:chgData name="" userId="180d164795b9514d" providerId="LiveId" clId="{D575222F-664F-4916-B7B6-615BCE412431}" dt="2023-11-09T09:43:15.642" v="238" actId="14100"/>
          <ac:cxnSpMkLst>
            <pc:docMk/>
            <pc:sldMk cId="133722305" sldId="284"/>
            <ac:cxnSpMk id="19" creationId="{19028B69-6920-4AAC-BB65-D8C76F1E24DF}"/>
          </ac:cxnSpMkLst>
        </pc:cxnChg>
        <pc:cxnChg chg="mod ord">
          <ac:chgData name="" userId="180d164795b9514d" providerId="LiveId" clId="{D575222F-664F-4916-B7B6-615BCE412431}" dt="2023-11-09T09:43:47.407" v="241" actId="14100"/>
          <ac:cxnSpMkLst>
            <pc:docMk/>
            <pc:sldMk cId="133722305" sldId="284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20:04:43.465" v="6947"/>
        <pc:sldMkLst>
          <pc:docMk/>
          <pc:sldMk cId="1958992468" sldId="285"/>
        </pc:sldMkLst>
        <pc:spChg chg="mod">
          <ac:chgData name="" userId="180d164795b9514d" providerId="LiveId" clId="{D575222F-664F-4916-B7B6-615BCE412431}" dt="2023-11-09T18:39:37.720" v="5290" actId="20577"/>
          <ac:spMkLst>
            <pc:docMk/>
            <pc:sldMk cId="1958992468" sldId="285"/>
            <ac:spMk id="6" creationId="{CFDC2835-DCCC-4648-AED6-61BCAD764387}"/>
          </ac:spMkLst>
        </pc:spChg>
        <pc:spChg chg="mod">
          <ac:chgData name="" userId="180d164795b9514d" providerId="LiveId" clId="{D575222F-664F-4916-B7B6-615BCE412431}" dt="2023-11-09T09:50:57.020" v="572" actId="1076"/>
          <ac:spMkLst>
            <pc:docMk/>
            <pc:sldMk cId="1958992468" sldId="285"/>
            <ac:spMk id="7" creationId="{C35D15B4-B9FF-4942-B089-09B6ACA6FBC8}"/>
          </ac:spMkLst>
        </pc:spChg>
        <pc:spChg chg="del">
          <ac:chgData name="" userId="180d164795b9514d" providerId="LiveId" clId="{D575222F-664F-4916-B7B6-615BCE412431}" dt="2023-11-09T09:50:44.647" v="569" actId="478"/>
          <ac:spMkLst>
            <pc:docMk/>
            <pc:sldMk cId="1958992468" sldId="285"/>
            <ac:spMk id="16" creationId="{25910329-A12D-4D8B-B4AB-36BFF96DC16A}"/>
          </ac:spMkLst>
        </pc:spChg>
        <pc:spChg chg="add mod">
          <ac:chgData name="" userId="180d164795b9514d" providerId="LiveId" clId="{D575222F-664F-4916-B7B6-615BCE412431}" dt="2023-11-09T09:51:42.807" v="579" actId="1076"/>
          <ac:spMkLst>
            <pc:docMk/>
            <pc:sldMk cId="1958992468" sldId="285"/>
            <ac:spMk id="17" creationId="{1398DA1E-ADF8-4B3F-84C6-06389DECBEBC}"/>
          </ac:spMkLst>
        </pc:spChg>
        <pc:spChg chg="add mod">
          <ac:chgData name="" userId="180d164795b9514d" providerId="LiveId" clId="{D575222F-664F-4916-B7B6-615BCE412431}" dt="2023-11-09T20:04:43.465" v="6947"/>
          <ac:spMkLst>
            <pc:docMk/>
            <pc:sldMk cId="1958992468" sldId="285"/>
            <ac:spMk id="21" creationId="{291B48F0-DA6E-499B-9630-22A74C48F5BF}"/>
          </ac:spMkLst>
        </pc:spChg>
        <pc:picChg chg="add mod">
          <ac:chgData name="" userId="180d164795b9514d" providerId="LiveId" clId="{D575222F-664F-4916-B7B6-615BCE412431}" dt="2023-11-09T09:51:19.394" v="576" actId="14100"/>
          <ac:picMkLst>
            <pc:docMk/>
            <pc:sldMk cId="1958992468" sldId="285"/>
            <ac:picMk id="3" creationId="{630E00B2-B1BA-4CA9-AF89-F0C066E3DB50}"/>
          </ac:picMkLst>
        </pc:picChg>
        <pc:picChg chg="mod">
          <ac:chgData name="" userId="180d164795b9514d" providerId="LiveId" clId="{D575222F-664F-4916-B7B6-615BCE412431}" dt="2023-11-09T09:51:33.819" v="578" actId="1076"/>
          <ac:picMkLst>
            <pc:docMk/>
            <pc:sldMk cId="1958992468" sldId="285"/>
            <ac:picMk id="5" creationId="{1BA60B52-1FD2-4E4E-A0F6-AD8ED3AB5E8F}"/>
          </ac:picMkLst>
        </pc:picChg>
        <pc:picChg chg="del">
          <ac:chgData name="" userId="180d164795b9514d" providerId="LiveId" clId="{D575222F-664F-4916-B7B6-615BCE412431}" dt="2023-11-09T09:50:40.836" v="568" actId="478"/>
          <ac:picMkLst>
            <pc:docMk/>
            <pc:sldMk cId="1958992468" sldId="285"/>
            <ac:picMk id="8" creationId="{7B1E54B5-394A-4F72-A13D-FCA0EA37A5E4}"/>
          </ac:picMkLst>
        </pc:picChg>
        <pc:picChg chg="mod">
          <ac:chgData name="" userId="180d164795b9514d" providerId="LiveId" clId="{D575222F-664F-4916-B7B6-615BCE412431}" dt="2023-11-09T09:54:21.449" v="714" actId="1076"/>
          <ac:picMkLst>
            <pc:docMk/>
            <pc:sldMk cId="1958992468" sldId="285"/>
            <ac:picMk id="9" creationId="{C7933D58-6306-4E1C-B39D-0E2D1A983E1D}"/>
          </ac:picMkLst>
        </pc:picChg>
        <pc:picChg chg="del">
          <ac:chgData name="" userId="180d164795b9514d" providerId="LiveId" clId="{D575222F-664F-4916-B7B6-615BCE412431}" dt="2023-11-09T09:42:13.084" v="227" actId="478"/>
          <ac:picMkLst>
            <pc:docMk/>
            <pc:sldMk cId="1958992468" sldId="285"/>
            <ac:picMk id="14" creationId="{4C7D081C-32F7-4E40-B918-7780B3FF6E34}"/>
          </ac:picMkLst>
        </pc:picChg>
        <pc:picChg chg="del">
          <ac:chgData name="" userId="180d164795b9514d" providerId="LiveId" clId="{D575222F-664F-4916-B7B6-615BCE412431}" dt="2023-11-09T09:48:27.912" v="394" actId="478"/>
          <ac:picMkLst>
            <pc:docMk/>
            <pc:sldMk cId="1958992468" sldId="285"/>
            <ac:picMk id="15" creationId="{E771AC7F-7AA3-43B6-B12F-E60F2478B3F3}"/>
          </ac:picMkLst>
        </pc:picChg>
        <pc:cxnChg chg="mod">
          <ac:chgData name="" userId="180d164795b9514d" providerId="LiveId" clId="{D575222F-664F-4916-B7B6-615BCE412431}" dt="2023-11-09T09:54:58.127" v="727" actId="14100"/>
          <ac:cxnSpMkLst>
            <pc:docMk/>
            <pc:sldMk cId="1958992468" sldId="285"/>
            <ac:cxnSpMk id="19" creationId="{19028B69-6920-4AAC-BB65-D8C76F1E24DF}"/>
          </ac:cxnSpMkLst>
        </pc:cxnChg>
        <pc:cxnChg chg="mod ord">
          <ac:chgData name="" userId="180d164795b9514d" providerId="LiveId" clId="{D575222F-664F-4916-B7B6-615BCE412431}" dt="2023-11-09T09:54:34.846" v="717" actId="166"/>
          <ac:cxnSpMkLst>
            <pc:docMk/>
            <pc:sldMk cId="1958992468" sldId="285"/>
            <ac:cxnSpMk id="20" creationId="{606672A9-D033-48A3-AD8B-5AEC5B573826}"/>
          </ac:cxnSpMkLst>
        </pc:cxnChg>
      </pc:sldChg>
      <pc:sldChg chg="delSp modSp add">
        <pc:chgData name="" userId="180d164795b9514d" providerId="LiveId" clId="{D575222F-664F-4916-B7B6-615BCE412431}" dt="2023-11-09T18:39:09.422" v="5284" actId="20577"/>
        <pc:sldMkLst>
          <pc:docMk/>
          <pc:sldMk cId="237889985" sldId="286"/>
        </pc:sldMkLst>
        <pc:spChg chg="mod">
          <ac:chgData name="" userId="180d164795b9514d" providerId="LiveId" clId="{D575222F-664F-4916-B7B6-615BCE412431}" dt="2023-11-09T18:39:09.422" v="5284" actId="20577"/>
          <ac:spMkLst>
            <pc:docMk/>
            <pc:sldMk cId="237889985" sldId="286"/>
            <ac:spMk id="6" creationId="{CFDC2835-DCCC-4648-AED6-61BCAD764387}"/>
          </ac:spMkLst>
        </pc:spChg>
        <pc:spChg chg="del">
          <ac:chgData name="" userId="180d164795b9514d" providerId="LiveId" clId="{D575222F-664F-4916-B7B6-615BCE412431}" dt="2023-11-09T09:40:06.902" v="199" actId="478"/>
          <ac:spMkLst>
            <pc:docMk/>
            <pc:sldMk cId="237889985" sldId="286"/>
            <ac:spMk id="7" creationId="{C35D15B4-B9FF-4942-B089-09B6ACA6FBC8}"/>
          </ac:spMkLst>
        </pc:spChg>
        <pc:picChg chg="del">
          <ac:chgData name="" userId="180d164795b9514d" providerId="LiveId" clId="{D575222F-664F-4916-B7B6-615BCE412431}" dt="2023-11-09T09:38:27.969" v="141" actId="478"/>
          <ac:picMkLst>
            <pc:docMk/>
            <pc:sldMk cId="237889985" sldId="286"/>
            <ac:picMk id="5" creationId="{1BA60B52-1FD2-4E4E-A0F6-AD8ED3AB5E8F}"/>
          </ac:picMkLst>
        </pc:picChg>
        <pc:picChg chg="del">
          <ac:chgData name="" userId="180d164795b9514d" providerId="LiveId" clId="{D575222F-664F-4916-B7B6-615BCE412431}" dt="2023-11-09T09:39:58.974" v="197" actId="478"/>
          <ac:picMkLst>
            <pc:docMk/>
            <pc:sldMk cId="237889985" sldId="286"/>
            <ac:picMk id="9" creationId="{C7933D58-6306-4E1C-B39D-0E2D1A983E1D}"/>
          </ac:picMkLst>
        </pc:picChg>
        <pc:picChg chg="del">
          <ac:chgData name="" userId="180d164795b9514d" providerId="LiveId" clId="{D575222F-664F-4916-B7B6-615BCE412431}" dt="2023-11-09T09:39:56.960" v="196" actId="478"/>
          <ac:picMkLst>
            <pc:docMk/>
            <pc:sldMk cId="237889985" sldId="286"/>
            <ac:picMk id="14" creationId="{4C7D081C-32F7-4E40-B918-7780B3FF6E34}"/>
          </ac:picMkLst>
        </pc:picChg>
        <pc:picChg chg="del">
          <ac:chgData name="" userId="180d164795b9514d" providerId="LiveId" clId="{D575222F-664F-4916-B7B6-615BCE412431}" dt="2023-11-09T09:40:01.066" v="198" actId="478"/>
          <ac:picMkLst>
            <pc:docMk/>
            <pc:sldMk cId="237889985" sldId="286"/>
            <ac:picMk id="15" creationId="{E771AC7F-7AA3-43B6-B12F-E60F2478B3F3}"/>
          </ac:picMkLst>
        </pc:picChg>
        <pc:picChg chg="del">
          <ac:chgData name="" userId="180d164795b9514d" providerId="LiveId" clId="{D575222F-664F-4916-B7B6-615BCE412431}" dt="2023-11-09T09:38:30.031" v="142" actId="478"/>
          <ac:picMkLst>
            <pc:docMk/>
            <pc:sldMk cId="237889985" sldId="286"/>
            <ac:picMk id="17" creationId="{A38495EE-8383-4EB5-A638-77F11BB58108}"/>
          </ac:picMkLst>
        </pc:picChg>
        <pc:cxnChg chg="del">
          <ac:chgData name="" userId="180d164795b9514d" providerId="LiveId" clId="{D575222F-664F-4916-B7B6-615BCE412431}" dt="2023-11-09T09:40:06.902" v="199" actId="478"/>
          <ac:cxnSpMkLst>
            <pc:docMk/>
            <pc:sldMk cId="237889985" sldId="286"/>
            <ac:cxnSpMk id="19" creationId="{19028B69-6920-4AAC-BB65-D8C76F1E24DF}"/>
          </ac:cxnSpMkLst>
        </pc:cxnChg>
        <pc:cxnChg chg="del mod">
          <ac:chgData name="" userId="180d164795b9514d" providerId="LiveId" clId="{D575222F-664F-4916-B7B6-615BCE412431}" dt="2023-11-09T09:40:06.902" v="199" actId="478"/>
          <ac:cxnSpMkLst>
            <pc:docMk/>
            <pc:sldMk cId="237889985" sldId="286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18:40:00.491" v="5294" actId="20577"/>
        <pc:sldMkLst>
          <pc:docMk/>
          <pc:sldMk cId="4089238832" sldId="287"/>
        </pc:sldMkLst>
        <pc:spChg chg="mod">
          <ac:chgData name="" userId="180d164795b9514d" providerId="LiveId" clId="{D575222F-664F-4916-B7B6-615BCE412431}" dt="2023-11-09T18:40:00.491" v="5294" actId="20577"/>
          <ac:spMkLst>
            <pc:docMk/>
            <pc:sldMk cId="4089238832" sldId="287"/>
            <ac:spMk id="6" creationId="{CFDC2835-DCCC-4648-AED6-61BCAD764387}"/>
          </ac:spMkLst>
        </pc:spChg>
        <pc:spChg chg="del">
          <ac:chgData name="" userId="180d164795b9514d" providerId="LiveId" clId="{D575222F-664F-4916-B7B6-615BCE412431}" dt="2023-11-09T13:42:50.398" v="1550" actId="478"/>
          <ac:spMkLst>
            <pc:docMk/>
            <pc:sldMk cId="4089238832" sldId="287"/>
            <ac:spMk id="7" creationId="{C35D15B4-B9FF-4942-B089-09B6ACA6FBC8}"/>
          </ac:spMkLst>
        </pc:spChg>
        <pc:spChg chg="mod ord">
          <ac:chgData name="" userId="180d164795b9514d" providerId="LiveId" clId="{D575222F-664F-4916-B7B6-615BCE412431}" dt="2023-11-09T13:42:57.894" v="1552" actId="1076"/>
          <ac:spMkLst>
            <pc:docMk/>
            <pc:sldMk cId="4089238832" sldId="287"/>
            <ac:spMk id="17" creationId="{1398DA1E-ADF8-4B3F-84C6-06389DECBEBC}"/>
          </ac:spMkLst>
        </pc:spChg>
        <pc:spChg chg="add mod ord">
          <ac:chgData name="" userId="180d164795b9514d" providerId="LiveId" clId="{D575222F-664F-4916-B7B6-615BCE412431}" dt="2023-11-09T18:15:26.385" v="4941" actId="14100"/>
          <ac:spMkLst>
            <pc:docMk/>
            <pc:sldMk cId="4089238832" sldId="287"/>
            <ac:spMk id="21" creationId="{30B41593-7D1E-4BD4-860A-2A44856B36A7}"/>
          </ac:spMkLst>
        </pc:spChg>
        <pc:picChg chg="del">
          <ac:chgData name="" userId="180d164795b9514d" providerId="LiveId" clId="{D575222F-664F-4916-B7B6-615BCE412431}" dt="2023-11-09T13:35:01.877" v="1389" actId="478"/>
          <ac:picMkLst>
            <pc:docMk/>
            <pc:sldMk cId="4089238832" sldId="287"/>
            <ac:picMk id="3" creationId="{630E00B2-B1BA-4CA9-AF89-F0C066E3DB50}"/>
          </ac:picMkLst>
        </pc:picChg>
        <pc:picChg chg="add del mod">
          <ac:chgData name="" userId="180d164795b9514d" providerId="LiveId" clId="{D575222F-664F-4916-B7B6-615BCE412431}" dt="2023-11-09T13:36:32.858" v="1394"/>
          <ac:picMkLst>
            <pc:docMk/>
            <pc:sldMk cId="4089238832" sldId="287"/>
            <ac:picMk id="4" creationId="{55C05D4D-C9A5-4D4B-99EB-F52DB284012C}"/>
          </ac:picMkLst>
        </pc:picChg>
        <pc:picChg chg="del">
          <ac:chgData name="" userId="180d164795b9514d" providerId="LiveId" clId="{D575222F-664F-4916-B7B6-615BCE412431}" dt="2023-11-09T13:39:32.319" v="1453" actId="478"/>
          <ac:picMkLst>
            <pc:docMk/>
            <pc:sldMk cId="4089238832" sldId="287"/>
            <ac:picMk id="5" creationId="{1BA60B52-1FD2-4E4E-A0F6-AD8ED3AB5E8F}"/>
          </ac:picMkLst>
        </pc:picChg>
        <pc:picChg chg="del">
          <ac:chgData name="" userId="180d164795b9514d" providerId="LiveId" clId="{D575222F-664F-4916-B7B6-615BCE412431}" dt="2023-11-09T13:42:36.797" v="1547" actId="478"/>
          <ac:picMkLst>
            <pc:docMk/>
            <pc:sldMk cId="4089238832" sldId="287"/>
            <ac:picMk id="9" creationId="{C7933D58-6306-4E1C-B39D-0E2D1A983E1D}"/>
          </ac:picMkLst>
        </pc:picChg>
        <pc:picChg chg="add mod">
          <ac:chgData name="" userId="180d164795b9514d" providerId="LiveId" clId="{D575222F-664F-4916-B7B6-615BCE412431}" dt="2023-11-09T13:42:54.362" v="1551" actId="1076"/>
          <ac:picMkLst>
            <pc:docMk/>
            <pc:sldMk cId="4089238832" sldId="287"/>
            <ac:picMk id="11" creationId="{CEA5AD60-2FA6-4533-A91D-A765E8F7533D}"/>
          </ac:picMkLst>
        </pc:picChg>
        <pc:picChg chg="add mod">
          <ac:chgData name="" userId="180d164795b9514d" providerId="LiveId" clId="{D575222F-664F-4916-B7B6-615BCE412431}" dt="2023-11-09T13:44:35.994" v="1643" actId="1076"/>
          <ac:picMkLst>
            <pc:docMk/>
            <pc:sldMk cId="4089238832" sldId="287"/>
            <ac:picMk id="13" creationId="{3019A929-EDAD-4A92-88F4-868881C5F747}"/>
          </ac:picMkLst>
        </pc:picChg>
        <pc:picChg chg="add mod">
          <ac:chgData name="" userId="180d164795b9514d" providerId="LiveId" clId="{D575222F-664F-4916-B7B6-615BCE412431}" dt="2023-11-09T13:42:40.554" v="1548" actId="1076"/>
          <ac:picMkLst>
            <pc:docMk/>
            <pc:sldMk cId="4089238832" sldId="287"/>
            <ac:picMk id="16" creationId="{B94AFF1F-D477-434E-9DF5-1C419C56C5FA}"/>
          </ac:picMkLst>
        </pc:picChg>
        <pc:picChg chg="add mod">
          <ac:chgData name="" userId="180d164795b9514d" providerId="LiveId" clId="{D575222F-664F-4916-B7B6-615BCE412431}" dt="2023-11-09T18:15:03.077" v="4939"/>
          <ac:picMkLst>
            <pc:docMk/>
            <pc:sldMk cId="4089238832" sldId="287"/>
            <ac:picMk id="22" creationId="{E58CE94D-F815-442C-BDF5-D3C8E991D479}"/>
          </ac:picMkLst>
        </pc:picChg>
        <pc:cxnChg chg="del">
          <ac:chgData name="" userId="180d164795b9514d" providerId="LiveId" clId="{D575222F-664F-4916-B7B6-615BCE412431}" dt="2023-11-09T13:42:48.107" v="1549" actId="478"/>
          <ac:cxnSpMkLst>
            <pc:docMk/>
            <pc:sldMk cId="4089238832" sldId="287"/>
            <ac:cxnSpMk id="19" creationId="{19028B69-6920-4AAC-BB65-D8C76F1E24DF}"/>
          </ac:cxnSpMkLst>
        </pc:cxnChg>
        <pc:cxnChg chg="mod ord">
          <ac:chgData name="" userId="180d164795b9514d" providerId="LiveId" clId="{D575222F-664F-4916-B7B6-615BCE412431}" dt="2023-11-09T13:43:01.973" v="1553" actId="14100"/>
          <ac:cxnSpMkLst>
            <pc:docMk/>
            <pc:sldMk cId="4089238832" sldId="287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19:45:39.658" v="6846"/>
        <pc:sldMkLst>
          <pc:docMk/>
          <pc:sldMk cId="3847272983" sldId="288"/>
        </pc:sldMkLst>
        <pc:spChg chg="mod">
          <ac:chgData name="" userId="180d164795b9514d" providerId="LiveId" clId="{D575222F-664F-4916-B7B6-615BCE412431}" dt="2023-11-09T18:40:33.563" v="5298" actId="20577"/>
          <ac:spMkLst>
            <pc:docMk/>
            <pc:sldMk cId="3847272983" sldId="288"/>
            <ac:spMk id="6" creationId="{CFDC2835-DCCC-4648-AED6-61BCAD764387}"/>
          </ac:spMkLst>
        </pc:spChg>
        <pc:spChg chg="mod">
          <ac:chgData name="" userId="180d164795b9514d" providerId="LiveId" clId="{D575222F-664F-4916-B7B6-615BCE412431}" dt="2023-11-09T13:56:27.760" v="2252" actId="1076"/>
          <ac:spMkLst>
            <pc:docMk/>
            <pc:sldMk cId="3847272983" sldId="288"/>
            <ac:spMk id="17" creationId="{1398DA1E-ADF8-4B3F-84C6-06389DECBEBC}"/>
          </ac:spMkLst>
        </pc:spChg>
        <pc:spChg chg="mod">
          <ac:chgData name="" userId="180d164795b9514d" providerId="LiveId" clId="{D575222F-664F-4916-B7B6-615BCE412431}" dt="2023-11-09T13:48:59.474" v="2021" actId="14100"/>
          <ac:spMkLst>
            <pc:docMk/>
            <pc:sldMk cId="3847272983" sldId="288"/>
            <ac:spMk id="21" creationId="{30B41593-7D1E-4BD4-860A-2A44856B36A7}"/>
          </ac:spMkLst>
        </pc:spChg>
        <pc:picChg chg="add mod">
          <ac:chgData name="" userId="180d164795b9514d" providerId="LiveId" clId="{D575222F-664F-4916-B7B6-615BCE412431}" dt="2023-11-09T13:50:57.162" v="2143" actId="1076"/>
          <ac:picMkLst>
            <pc:docMk/>
            <pc:sldMk cId="3847272983" sldId="288"/>
            <ac:picMk id="3" creationId="{41663249-ADA0-4FEE-9724-731570A13D40}"/>
          </ac:picMkLst>
        </pc:picChg>
        <pc:picChg chg="add mod ord">
          <ac:chgData name="" userId="180d164795b9514d" providerId="LiveId" clId="{D575222F-664F-4916-B7B6-615BCE412431}" dt="2023-11-09T13:56:37.664" v="2254" actId="167"/>
          <ac:picMkLst>
            <pc:docMk/>
            <pc:sldMk cId="3847272983" sldId="288"/>
            <ac:picMk id="5" creationId="{79B80597-B806-4333-B7A2-A3069B6B0D8C}"/>
          </ac:picMkLst>
        </pc:picChg>
        <pc:picChg chg="add mod">
          <ac:chgData name="" userId="180d164795b9514d" providerId="LiveId" clId="{D575222F-664F-4916-B7B6-615BCE412431}" dt="2023-11-09T19:45:39.658" v="6846"/>
          <ac:picMkLst>
            <pc:docMk/>
            <pc:sldMk cId="3847272983" sldId="288"/>
            <ac:picMk id="8" creationId="{C69340AD-8187-4266-AF3A-D5EC860AD7A1}"/>
          </ac:picMkLst>
        </pc:picChg>
        <pc:picChg chg="del">
          <ac:chgData name="" userId="180d164795b9514d" providerId="LiveId" clId="{D575222F-664F-4916-B7B6-615BCE412431}" dt="2023-11-09T13:56:04.546" v="2248" actId="478"/>
          <ac:picMkLst>
            <pc:docMk/>
            <pc:sldMk cId="3847272983" sldId="288"/>
            <ac:picMk id="11" creationId="{CEA5AD60-2FA6-4533-A91D-A765E8F7533D}"/>
          </ac:picMkLst>
        </pc:picChg>
        <pc:picChg chg="del">
          <ac:chgData name="" userId="180d164795b9514d" providerId="LiveId" clId="{D575222F-664F-4916-B7B6-615BCE412431}" dt="2023-11-09T13:50:40.828" v="2141" actId="478"/>
          <ac:picMkLst>
            <pc:docMk/>
            <pc:sldMk cId="3847272983" sldId="288"/>
            <ac:picMk id="13" creationId="{3019A929-EDAD-4A92-88F4-868881C5F747}"/>
          </ac:picMkLst>
        </pc:picChg>
        <pc:picChg chg="del">
          <ac:chgData name="" userId="180d164795b9514d" providerId="LiveId" clId="{D575222F-664F-4916-B7B6-615BCE412431}" dt="2023-11-09T13:58:13.384" v="2352" actId="478"/>
          <ac:picMkLst>
            <pc:docMk/>
            <pc:sldMk cId="3847272983" sldId="288"/>
            <ac:picMk id="16" creationId="{B94AFF1F-D477-434E-9DF5-1C419C56C5FA}"/>
          </ac:picMkLst>
        </pc:picChg>
        <pc:cxnChg chg="mod">
          <ac:chgData name="" userId="180d164795b9514d" providerId="LiveId" clId="{D575222F-664F-4916-B7B6-615BCE412431}" dt="2023-11-09T13:56:43.734" v="2255" actId="14100"/>
          <ac:cxnSpMkLst>
            <pc:docMk/>
            <pc:sldMk cId="3847272983" sldId="288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19:45:28.045" v="6845"/>
        <pc:sldMkLst>
          <pc:docMk/>
          <pc:sldMk cId="4281601689" sldId="289"/>
        </pc:sldMkLst>
        <pc:spChg chg="mod">
          <ac:chgData name="" userId="180d164795b9514d" providerId="LiveId" clId="{D575222F-664F-4916-B7B6-615BCE412431}" dt="2023-11-09T18:40:44.759" v="5303" actId="20577"/>
          <ac:spMkLst>
            <pc:docMk/>
            <pc:sldMk cId="4281601689" sldId="289"/>
            <ac:spMk id="6" creationId="{CFDC2835-DCCC-4648-AED6-61BCAD764387}"/>
          </ac:spMkLst>
        </pc:spChg>
        <pc:spChg chg="mod ord">
          <ac:chgData name="" userId="180d164795b9514d" providerId="LiveId" clId="{D575222F-664F-4916-B7B6-615BCE412431}" dt="2023-11-09T14:14:21.309" v="2856" actId="1076"/>
          <ac:spMkLst>
            <pc:docMk/>
            <pc:sldMk cId="4281601689" sldId="289"/>
            <ac:spMk id="17" creationId="{1398DA1E-ADF8-4B3F-84C6-06389DECBEBC}"/>
          </ac:spMkLst>
        </pc:spChg>
        <pc:spChg chg="add mod">
          <ac:chgData name="" userId="180d164795b9514d" providerId="LiveId" clId="{D575222F-664F-4916-B7B6-615BCE412431}" dt="2023-11-09T14:14:08.679" v="2855" actId="1076"/>
          <ac:spMkLst>
            <pc:docMk/>
            <pc:sldMk cId="4281601689" sldId="289"/>
            <ac:spMk id="18" creationId="{5C2E210E-B46F-4FF1-AB22-6AC9B2E6FC57}"/>
          </ac:spMkLst>
        </pc:spChg>
        <pc:spChg chg="add del">
          <ac:chgData name="" userId="180d164795b9514d" providerId="LiveId" clId="{D575222F-664F-4916-B7B6-615BCE412431}" dt="2023-11-09T14:13:56.341" v="2854" actId="478"/>
          <ac:spMkLst>
            <pc:docMk/>
            <pc:sldMk cId="4281601689" sldId="289"/>
            <ac:spMk id="21" creationId="{30B41593-7D1E-4BD4-860A-2A44856B36A7}"/>
          </ac:spMkLst>
        </pc:spChg>
        <pc:picChg chg="del">
          <ac:chgData name="" userId="180d164795b9514d" providerId="LiveId" clId="{D575222F-664F-4916-B7B6-615BCE412431}" dt="2023-11-09T14:00:41.780" v="2389" actId="478"/>
          <ac:picMkLst>
            <pc:docMk/>
            <pc:sldMk cId="4281601689" sldId="289"/>
            <ac:picMk id="3" creationId="{41663249-ADA0-4FEE-9724-731570A13D40}"/>
          </ac:picMkLst>
        </pc:picChg>
        <pc:picChg chg="add mod">
          <ac:chgData name="" userId="180d164795b9514d" providerId="LiveId" clId="{D575222F-664F-4916-B7B6-615BCE412431}" dt="2023-11-09T14:14:34.927" v="2857" actId="1076"/>
          <ac:picMkLst>
            <pc:docMk/>
            <pc:sldMk cId="4281601689" sldId="289"/>
            <ac:picMk id="4" creationId="{EA6A62A4-457E-43A1-8B3B-91CEBA704BF0}"/>
          </ac:picMkLst>
        </pc:picChg>
        <pc:picChg chg="del">
          <ac:chgData name="" userId="180d164795b9514d" providerId="LiveId" clId="{D575222F-664F-4916-B7B6-615BCE412431}" dt="2023-11-09T14:03:11.416" v="2497" actId="478"/>
          <ac:picMkLst>
            <pc:docMk/>
            <pc:sldMk cId="4281601689" sldId="289"/>
            <ac:picMk id="5" creationId="{79B80597-B806-4333-B7A2-A3069B6B0D8C}"/>
          </ac:picMkLst>
        </pc:picChg>
        <pc:picChg chg="add mod">
          <ac:chgData name="" userId="180d164795b9514d" providerId="LiveId" clId="{D575222F-664F-4916-B7B6-615BCE412431}" dt="2023-11-09T14:14:21.309" v="2856" actId="1076"/>
          <ac:picMkLst>
            <pc:docMk/>
            <pc:sldMk cId="4281601689" sldId="289"/>
            <ac:picMk id="8" creationId="{D7ECA042-2771-46BD-B267-AFAD7E752CE6}"/>
          </ac:picMkLst>
        </pc:picChg>
        <pc:picChg chg="add mod">
          <ac:chgData name="" userId="180d164795b9514d" providerId="LiveId" clId="{D575222F-664F-4916-B7B6-615BCE412431}" dt="2023-11-09T14:14:08.679" v="2855" actId="1076"/>
          <ac:picMkLst>
            <pc:docMk/>
            <pc:sldMk cId="4281601689" sldId="289"/>
            <ac:picMk id="13" creationId="{7F0E14E4-A43E-40BB-B22D-A78065D96F73}"/>
          </ac:picMkLst>
        </pc:picChg>
        <pc:picChg chg="add mod">
          <ac:chgData name="" userId="180d164795b9514d" providerId="LiveId" clId="{D575222F-664F-4916-B7B6-615BCE412431}" dt="2023-11-09T19:45:28.045" v="6845"/>
          <ac:picMkLst>
            <pc:docMk/>
            <pc:sldMk cId="4281601689" sldId="289"/>
            <ac:picMk id="15" creationId="{7821DA2D-19C9-465C-AA85-0F10523024BB}"/>
          </ac:picMkLst>
        </pc:picChg>
        <pc:cxnChg chg="add mod">
          <ac:chgData name="" userId="180d164795b9514d" providerId="LiveId" clId="{D575222F-664F-4916-B7B6-615BCE412431}" dt="2023-11-09T14:14:08.679" v="2855" actId="1076"/>
          <ac:cxnSpMkLst>
            <pc:docMk/>
            <pc:sldMk cId="4281601689" sldId="289"/>
            <ac:cxnSpMk id="19" creationId="{95C8EF96-DF04-4ABE-8CDD-BB40FC167B34}"/>
          </ac:cxnSpMkLst>
        </pc:cxnChg>
        <pc:cxnChg chg="mod ord">
          <ac:chgData name="" userId="180d164795b9514d" providerId="LiveId" clId="{D575222F-664F-4916-B7B6-615BCE412431}" dt="2023-11-09T14:14:21.309" v="2856" actId="1076"/>
          <ac:cxnSpMkLst>
            <pc:docMk/>
            <pc:sldMk cId="4281601689" sldId="289"/>
            <ac:cxnSpMk id="20" creationId="{606672A9-D033-48A3-AD8B-5AEC5B573826}"/>
          </ac:cxnSpMkLst>
        </pc:cxnChg>
      </pc:sldChg>
      <pc:sldChg chg="addSp delSp modSp add">
        <pc:chgData name="" userId="180d164795b9514d" providerId="LiveId" clId="{D575222F-664F-4916-B7B6-615BCE412431}" dt="2023-11-09T19:59:31.048" v="6900" actId="20577"/>
        <pc:sldMkLst>
          <pc:docMk/>
          <pc:sldMk cId="38323956" sldId="290"/>
        </pc:sldMkLst>
        <pc:spChg chg="del mod">
          <ac:chgData name="" userId="180d164795b9514d" providerId="LiveId" clId="{D575222F-664F-4916-B7B6-615BCE412431}" dt="2023-11-09T18:20:36.767" v="4964"/>
          <ac:spMkLst>
            <pc:docMk/>
            <pc:sldMk cId="38323956" sldId="290"/>
            <ac:spMk id="6" creationId="{CFDC2835-DCCC-4648-AED6-61BCAD764387}"/>
          </ac:spMkLst>
        </pc:spChg>
        <pc:spChg chg="del">
          <ac:chgData name="" userId="180d164795b9514d" providerId="LiveId" clId="{D575222F-664F-4916-B7B6-615BCE412431}" dt="2023-11-09T18:20:36.758" v="4962" actId="478"/>
          <ac:spMkLst>
            <pc:docMk/>
            <pc:sldMk cId="38323956" sldId="290"/>
            <ac:spMk id="10" creationId="{0D0D1C90-FF71-478E-B708-A25D644E1340}"/>
          </ac:spMkLst>
        </pc:spChg>
        <pc:spChg chg="del mod ord">
          <ac:chgData name="" userId="180d164795b9514d" providerId="LiveId" clId="{D575222F-664F-4916-B7B6-615BCE412431}" dt="2023-11-09T18:20:54.202" v="4968" actId="478"/>
          <ac:spMkLst>
            <pc:docMk/>
            <pc:sldMk cId="38323956" sldId="290"/>
            <ac:spMk id="17" creationId="{1398DA1E-ADF8-4B3F-84C6-06389DECBEBC}"/>
          </ac:spMkLst>
        </pc:spChg>
        <pc:spChg chg="del mod ord">
          <ac:chgData name="" userId="180d164795b9514d" providerId="LiveId" clId="{D575222F-664F-4916-B7B6-615BCE412431}" dt="2023-11-09T18:20:54.202" v="4968" actId="478"/>
          <ac:spMkLst>
            <pc:docMk/>
            <pc:sldMk cId="38323956" sldId="290"/>
            <ac:spMk id="18" creationId="{5C2E210E-B46F-4FF1-AB22-6AC9B2E6FC57}"/>
          </ac:spMkLst>
        </pc:spChg>
        <pc:spChg chg="add del mod">
          <ac:chgData name="" userId="180d164795b9514d" providerId="LiveId" clId="{D575222F-664F-4916-B7B6-615BCE412431}" dt="2023-11-09T18:21:21.327" v="4975" actId="478"/>
          <ac:spMkLst>
            <pc:docMk/>
            <pc:sldMk cId="38323956" sldId="290"/>
            <ac:spMk id="25" creationId="{89C9837B-658F-4130-9BE9-9B27A948DCDD}"/>
          </ac:spMkLst>
        </pc:spChg>
        <pc:spChg chg="add del mod">
          <ac:chgData name="" userId="180d164795b9514d" providerId="LiveId" clId="{D575222F-664F-4916-B7B6-615BCE412431}" dt="2023-11-09T18:20:54.202" v="4968" actId="478"/>
          <ac:spMkLst>
            <pc:docMk/>
            <pc:sldMk cId="38323956" sldId="290"/>
            <ac:spMk id="27" creationId="{D94B00E1-B270-4A49-BAA6-E34354C9BD6F}"/>
          </ac:spMkLst>
        </pc:spChg>
        <pc:spChg chg="add del mod">
          <ac:chgData name="" userId="180d164795b9514d" providerId="LiveId" clId="{D575222F-664F-4916-B7B6-615BCE412431}" dt="2023-11-09T18:21:10.214" v="4972" actId="478"/>
          <ac:spMkLst>
            <pc:docMk/>
            <pc:sldMk cId="38323956" sldId="290"/>
            <ac:spMk id="29" creationId="{84D3EDAD-3AC7-4DD0-A5F7-E04725DA74A8}"/>
          </ac:spMkLst>
        </pc:spChg>
        <pc:spChg chg="add del mod">
          <ac:chgData name="" userId="180d164795b9514d" providerId="LiveId" clId="{D575222F-664F-4916-B7B6-615BCE412431}" dt="2023-11-09T18:21:00.670" v="4969" actId="478"/>
          <ac:spMkLst>
            <pc:docMk/>
            <pc:sldMk cId="38323956" sldId="290"/>
            <ac:spMk id="31" creationId="{EEE3C9DB-C892-4530-AAF7-753E1FC39C8A}"/>
          </ac:spMkLst>
        </pc:spChg>
        <pc:spChg chg="add del mod ord">
          <ac:chgData name="" userId="180d164795b9514d" providerId="LiveId" clId="{D575222F-664F-4916-B7B6-615BCE412431}" dt="2023-11-09T18:21:11.792" v="4973" actId="478"/>
          <ac:spMkLst>
            <pc:docMk/>
            <pc:sldMk cId="38323956" sldId="290"/>
            <ac:spMk id="32" creationId="{5B59BCFB-9FB1-4A07-9D79-AC3AD4B0CC72}"/>
          </ac:spMkLst>
        </pc:spChg>
        <pc:spChg chg="add del mod ord">
          <ac:chgData name="" userId="180d164795b9514d" providerId="LiveId" clId="{D575222F-664F-4916-B7B6-615BCE412431}" dt="2023-11-09T18:20:54.202" v="4968" actId="478"/>
          <ac:spMkLst>
            <pc:docMk/>
            <pc:sldMk cId="38323956" sldId="290"/>
            <ac:spMk id="33" creationId="{533AC488-F70A-46C1-A4D5-B7F725B08F84}"/>
          </ac:spMkLst>
        </pc:spChg>
        <pc:spChg chg="add mod">
          <ac:chgData name="" userId="180d164795b9514d" providerId="LiveId" clId="{D575222F-664F-4916-B7B6-615BCE412431}" dt="2023-11-09T19:59:31.048" v="6900" actId="20577"/>
          <ac:spMkLst>
            <pc:docMk/>
            <pc:sldMk cId="38323956" sldId="290"/>
            <ac:spMk id="35" creationId="{35229E21-5EE0-4FA0-81FC-D59E295E783D}"/>
          </ac:spMkLst>
        </pc:spChg>
        <pc:picChg chg="add del mod modCrop">
          <ac:chgData name="" userId="180d164795b9514d" providerId="LiveId" clId="{D575222F-664F-4916-B7B6-615BCE412431}" dt="2023-11-09T18:21:03.329" v="4970" actId="478"/>
          <ac:picMkLst>
            <pc:docMk/>
            <pc:sldMk cId="38323956" sldId="290"/>
            <ac:picMk id="3" creationId="{F1FDFB28-BF0E-4863-A5F2-CC97F8A0386D}"/>
          </ac:picMkLst>
        </pc:picChg>
        <pc:picChg chg="del">
          <ac:chgData name="" userId="180d164795b9514d" providerId="LiveId" clId="{D575222F-664F-4916-B7B6-615BCE412431}" dt="2023-11-09T14:36:10.803" v="2907" actId="478"/>
          <ac:picMkLst>
            <pc:docMk/>
            <pc:sldMk cId="38323956" sldId="290"/>
            <ac:picMk id="4" creationId="{EA6A62A4-457E-43A1-8B3B-91CEBA704BF0}"/>
          </ac:picMkLst>
        </pc:picChg>
        <pc:picChg chg="del">
          <ac:chgData name="" userId="180d164795b9514d" providerId="LiveId" clId="{D575222F-664F-4916-B7B6-615BCE412431}" dt="2023-11-09T16:01:07.790" v="2967" actId="478"/>
          <ac:picMkLst>
            <pc:docMk/>
            <pc:sldMk cId="38323956" sldId="290"/>
            <ac:picMk id="8" creationId="{D7ECA042-2771-46BD-B267-AFAD7E752CE6}"/>
          </ac:picMkLst>
        </pc:picChg>
        <pc:picChg chg="del">
          <ac:chgData name="" userId="180d164795b9514d" providerId="LiveId" clId="{D575222F-664F-4916-B7B6-615BCE412431}" dt="2023-11-09T16:01:09.923" v="2968" actId="478"/>
          <ac:picMkLst>
            <pc:docMk/>
            <pc:sldMk cId="38323956" sldId="290"/>
            <ac:picMk id="13" creationId="{7F0E14E4-A43E-40BB-B22D-A78065D96F73}"/>
          </ac:picMkLst>
        </pc:picChg>
        <pc:picChg chg="add del mod modCrop">
          <ac:chgData name="" userId="180d164795b9514d" providerId="LiveId" clId="{D575222F-664F-4916-B7B6-615BCE412431}" dt="2023-11-09T18:20:54.202" v="4968" actId="478"/>
          <ac:picMkLst>
            <pc:docMk/>
            <pc:sldMk cId="38323956" sldId="290"/>
            <ac:picMk id="16" creationId="{C4326FD4-813D-4C7F-A4A9-AD3B7C3E4707}"/>
          </ac:picMkLst>
        </pc:picChg>
        <pc:picChg chg="add del mod modCrop">
          <ac:chgData name="" userId="180d164795b9514d" providerId="LiveId" clId="{D575222F-664F-4916-B7B6-615BCE412431}" dt="2023-11-09T18:20:43.922" v="4966" actId="478"/>
          <ac:picMkLst>
            <pc:docMk/>
            <pc:sldMk cId="38323956" sldId="290"/>
            <ac:picMk id="21" creationId="{0345E3A2-E2EE-44CE-9FDC-3EECD163F439}"/>
          </ac:picMkLst>
        </pc:picChg>
        <pc:picChg chg="add del mod modCrop">
          <ac:chgData name="" userId="180d164795b9514d" providerId="LiveId" clId="{D575222F-664F-4916-B7B6-615BCE412431}" dt="2023-11-09T18:20:48.525" v="4967" actId="478"/>
          <ac:picMkLst>
            <pc:docMk/>
            <pc:sldMk cId="38323956" sldId="290"/>
            <ac:picMk id="22" creationId="{70F2573C-17D0-4CB0-BD58-A465E557368D}"/>
          </ac:picMkLst>
        </pc:picChg>
        <pc:cxnChg chg="del mod">
          <ac:chgData name="" userId="180d164795b9514d" providerId="LiveId" clId="{D575222F-664F-4916-B7B6-615BCE412431}" dt="2023-11-09T18:20:54.202" v="4968" actId="478"/>
          <ac:cxnSpMkLst>
            <pc:docMk/>
            <pc:sldMk cId="38323956" sldId="290"/>
            <ac:cxnSpMk id="19" creationId="{95C8EF96-DF04-4ABE-8CDD-BB40FC167B34}"/>
          </ac:cxnSpMkLst>
        </pc:cxnChg>
        <pc:cxnChg chg="del mod ord">
          <ac:chgData name="" userId="180d164795b9514d" providerId="LiveId" clId="{D575222F-664F-4916-B7B6-615BCE412431}" dt="2023-11-09T18:21:18.395" v="4974" actId="478"/>
          <ac:cxnSpMkLst>
            <pc:docMk/>
            <pc:sldMk cId="38323956" sldId="290"/>
            <ac:cxnSpMk id="20" creationId="{606672A9-D033-48A3-AD8B-5AEC5B573826}"/>
          </ac:cxnSpMkLst>
        </pc:cxnChg>
        <pc:cxnChg chg="add del mod">
          <ac:chgData name="" userId="180d164795b9514d" providerId="LiveId" clId="{D575222F-664F-4916-B7B6-615BCE412431}" dt="2023-11-09T18:20:54.202" v="4968" actId="478"/>
          <ac:cxnSpMkLst>
            <pc:docMk/>
            <pc:sldMk cId="38323956" sldId="290"/>
            <ac:cxnSpMk id="23" creationId="{312F1519-585D-45E8-B8A6-F764BC0A6636}"/>
          </ac:cxnSpMkLst>
        </pc:cxnChg>
        <pc:cxnChg chg="add del mod">
          <ac:chgData name="" userId="180d164795b9514d" providerId="LiveId" clId="{D575222F-664F-4916-B7B6-615BCE412431}" dt="2023-11-09T18:21:24.554" v="4976" actId="478"/>
          <ac:cxnSpMkLst>
            <pc:docMk/>
            <pc:sldMk cId="38323956" sldId="290"/>
            <ac:cxnSpMk id="26" creationId="{ED968522-093C-45FF-BFD5-20275EC539BF}"/>
          </ac:cxnSpMkLst>
        </pc:cxnChg>
        <pc:cxnChg chg="add del mod">
          <ac:chgData name="" userId="180d164795b9514d" providerId="LiveId" clId="{D575222F-664F-4916-B7B6-615BCE412431}" dt="2023-11-09T18:20:54.202" v="4968" actId="478"/>
          <ac:cxnSpMkLst>
            <pc:docMk/>
            <pc:sldMk cId="38323956" sldId="290"/>
            <ac:cxnSpMk id="28" creationId="{94E1AAC8-380A-49E5-87EE-7E5391B7DC23}"/>
          </ac:cxnSpMkLst>
        </pc:cxnChg>
      </pc:sldChg>
      <pc:sldChg chg="addSp delSp modSp add">
        <pc:chgData name="" userId="180d164795b9514d" providerId="LiveId" clId="{D575222F-664F-4916-B7B6-615BCE412431}" dt="2023-11-09T20:11:11.383" v="6968" actId="478"/>
        <pc:sldMkLst>
          <pc:docMk/>
          <pc:sldMk cId="2523234131" sldId="291"/>
        </pc:sldMkLst>
        <pc:spChg chg="mod">
          <ac:chgData name="" userId="180d164795b9514d" providerId="LiveId" clId="{D575222F-664F-4916-B7B6-615BCE412431}" dt="2023-11-09T18:38:04.240" v="5272" actId="20577"/>
          <ac:spMkLst>
            <pc:docMk/>
            <pc:sldMk cId="2523234131" sldId="291"/>
            <ac:spMk id="6" creationId="{CFDC2835-DCCC-4648-AED6-61BCAD764387}"/>
          </ac:spMkLst>
        </pc:spChg>
        <pc:spChg chg="mod ord">
          <ac:chgData name="" userId="180d164795b9514d" providerId="LiveId" clId="{D575222F-664F-4916-B7B6-615BCE412431}" dt="2023-11-09T16:22:23.228" v="3481" actId="14100"/>
          <ac:spMkLst>
            <pc:docMk/>
            <pc:sldMk cId="2523234131" sldId="291"/>
            <ac:spMk id="17" creationId="{1398DA1E-ADF8-4B3F-84C6-06389DECBEBC}"/>
          </ac:spMkLst>
        </pc:spChg>
        <pc:spChg chg="del mod">
          <ac:chgData name="" userId="180d164795b9514d" providerId="LiveId" clId="{D575222F-664F-4916-B7B6-615BCE412431}" dt="2023-11-09T19:59:10.613" v="6897" actId="478"/>
          <ac:spMkLst>
            <pc:docMk/>
            <pc:sldMk cId="2523234131" sldId="291"/>
            <ac:spMk id="18" creationId="{5C2E210E-B46F-4FF1-AB22-6AC9B2E6FC57}"/>
          </ac:spMkLst>
        </pc:spChg>
        <pc:spChg chg="del">
          <ac:chgData name="" userId="180d164795b9514d" providerId="LiveId" clId="{D575222F-664F-4916-B7B6-615BCE412431}" dt="2023-11-09T16:22:57.706" v="3512" actId="478"/>
          <ac:spMkLst>
            <pc:docMk/>
            <pc:sldMk cId="2523234131" sldId="291"/>
            <ac:spMk id="25" creationId="{89C9837B-658F-4130-9BE9-9B27A948DCDD}"/>
          </ac:spMkLst>
        </pc:spChg>
        <pc:spChg chg="mod">
          <ac:chgData name="" userId="180d164795b9514d" providerId="LiveId" clId="{D575222F-664F-4916-B7B6-615BCE412431}" dt="2023-11-09T18:27:49.293" v="5126" actId="1076"/>
          <ac:spMkLst>
            <pc:docMk/>
            <pc:sldMk cId="2523234131" sldId="291"/>
            <ac:spMk id="27" creationId="{D94B00E1-B270-4A49-BAA6-E34354C9BD6F}"/>
          </ac:spMkLst>
        </pc:spChg>
        <pc:spChg chg="del mod">
          <ac:chgData name="" userId="180d164795b9514d" providerId="LiveId" clId="{D575222F-664F-4916-B7B6-615BCE412431}" dt="2023-11-09T16:23:16.497" v="3516" actId="478"/>
          <ac:spMkLst>
            <pc:docMk/>
            <pc:sldMk cId="2523234131" sldId="291"/>
            <ac:spMk id="29" creationId="{84D3EDAD-3AC7-4DD0-A5F7-E04725DA74A8}"/>
          </ac:spMkLst>
        </pc:spChg>
        <pc:spChg chg="add mod">
          <ac:chgData name="" userId="180d164795b9514d" providerId="LiveId" clId="{D575222F-664F-4916-B7B6-615BCE412431}" dt="2023-11-09T16:57:59.208" v="3574" actId="1076"/>
          <ac:spMkLst>
            <pc:docMk/>
            <pc:sldMk cId="2523234131" sldId="291"/>
            <ac:spMk id="30" creationId="{FDD2423E-068B-439B-AB50-251B2EC512FD}"/>
          </ac:spMkLst>
        </pc:spChg>
        <pc:spChg chg="mod">
          <ac:chgData name="" userId="180d164795b9514d" providerId="LiveId" clId="{D575222F-664F-4916-B7B6-615BCE412431}" dt="2023-11-09T18:27:54.453" v="5127" actId="1076"/>
          <ac:spMkLst>
            <pc:docMk/>
            <pc:sldMk cId="2523234131" sldId="291"/>
            <ac:spMk id="31" creationId="{EEE3C9DB-C892-4530-AAF7-753E1FC39C8A}"/>
          </ac:spMkLst>
        </pc:spChg>
        <pc:spChg chg="del">
          <ac:chgData name="" userId="180d164795b9514d" providerId="LiveId" clId="{D575222F-664F-4916-B7B6-615BCE412431}" dt="2023-11-09T16:23:18.642" v="3517" actId="478"/>
          <ac:spMkLst>
            <pc:docMk/>
            <pc:sldMk cId="2523234131" sldId="291"/>
            <ac:spMk id="32" creationId="{5B59BCFB-9FB1-4A07-9D79-AC3AD4B0CC72}"/>
          </ac:spMkLst>
        </pc:spChg>
        <pc:spChg chg="del">
          <ac:chgData name="" userId="180d164795b9514d" providerId="LiveId" clId="{D575222F-664F-4916-B7B6-615BCE412431}" dt="2023-11-09T16:23:21.208" v="3518" actId="478"/>
          <ac:spMkLst>
            <pc:docMk/>
            <pc:sldMk cId="2523234131" sldId="291"/>
            <ac:spMk id="33" creationId="{533AC488-F70A-46C1-A4D5-B7F725B08F84}"/>
          </ac:spMkLst>
        </pc:spChg>
        <pc:spChg chg="add mod">
          <ac:chgData name="" userId="180d164795b9514d" providerId="LiveId" clId="{D575222F-664F-4916-B7B6-615BCE412431}" dt="2023-11-09T16:58:18.579" v="3577" actId="14100"/>
          <ac:spMkLst>
            <pc:docMk/>
            <pc:sldMk cId="2523234131" sldId="291"/>
            <ac:spMk id="34" creationId="{8A7D6F50-ECB2-45F4-8814-FFC28C9AA923}"/>
          </ac:spMkLst>
        </pc:spChg>
        <pc:spChg chg="add mod ord">
          <ac:chgData name="" userId="180d164795b9514d" providerId="LiveId" clId="{D575222F-664F-4916-B7B6-615BCE412431}" dt="2023-11-09T18:28:01.450" v="5128" actId="1076"/>
          <ac:spMkLst>
            <pc:docMk/>
            <pc:sldMk cId="2523234131" sldId="291"/>
            <ac:spMk id="39" creationId="{662F3BE8-67E6-4648-9FFF-D00A24BFA948}"/>
          </ac:spMkLst>
        </pc:spChg>
        <pc:spChg chg="add mod">
          <ac:chgData name="" userId="180d164795b9514d" providerId="LiveId" clId="{D575222F-664F-4916-B7B6-615BCE412431}" dt="2023-11-09T20:08:31.073" v="6956"/>
          <ac:spMkLst>
            <pc:docMk/>
            <pc:sldMk cId="2523234131" sldId="291"/>
            <ac:spMk id="42" creationId="{0A9DC0B8-C32A-4BBA-B40C-CC5663CA193F}"/>
          </ac:spMkLst>
        </pc:spChg>
        <pc:picChg chg="del">
          <ac:chgData name="" userId="180d164795b9514d" providerId="LiveId" clId="{D575222F-664F-4916-B7B6-615BCE412431}" dt="2023-11-09T16:21:26.881" v="3470" actId="478"/>
          <ac:picMkLst>
            <pc:docMk/>
            <pc:sldMk cId="2523234131" sldId="291"/>
            <ac:picMk id="3" creationId="{F1FDFB28-BF0E-4863-A5F2-CC97F8A0386D}"/>
          </ac:picMkLst>
        </pc:picChg>
        <pc:picChg chg="add mod">
          <ac:chgData name="" userId="180d164795b9514d" providerId="LiveId" clId="{D575222F-664F-4916-B7B6-615BCE412431}" dt="2023-11-09T16:22:04.921" v="3478" actId="1076"/>
          <ac:picMkLst>
            <pc:docMk/>
            <pc:sldMk cId="2523234131" sldId="291"/>
            <ac:picMk id="4" creationId="{AE125275-8607-4A9D-9AA3-3BB3CE24F43D}"/>
          </ac:picMkLst>
        </pc:picChg>
        <pc:picChg chg="add mod">
          <ac:chgData name="" userId="180d164795b9514d" providerId="LiveId" clId="{D575222F-664F-4916-B7B6-615BCE412431}" dt="2023-11-09T16:56:22.610" v="3531" actId="14100"/>
          <ac:picMkLst>
            <pc:docMk/>
            <pc:sldMk cId="2523234131" sldId="291"/>
            <ac:picMk id="9" creationId="{5A99AB0B-6CCC-4BB0-80AD-5D2D5547BDDB}"/>
          </ac:picMkLst>
        </pc:picChg>
        <pc:picChg chg="mod">
          <ac:chgData name="" userId="180d164795b9514d" providerId="LiveId" clId="{D575222F-664F-4916-B7B6-615BCE412431}" dt="2023-11-09T18:27:46.011" v="5125" actId="1076"/>
          <ac:picMkLst>
            <pc:docMk/>
            <pc:sldMk cId="2523234131" sldId="291"/>
            <ac:picMk id="16" creationId="{C4326FD4-813D-4C7F-A4A9-AD3B7C3E4707}"/>
          </ac:picMkLst>
        </pc:picChg>
        <pc:picChg chg="del">
          <ac:chgData name="" userId="180d164795b9514d" providerId="LiveId" clId="{D575222F-664F-4916-B7B6-615BCE412431}" dt="2023-11-09T16:21:30.204" v="3471" actId="478"/>
          <ac:picMkLst>
            <pc:docMk/>
            <pc:sldMk cId="2523234131" sldId="291"/>
            <ac:picMk id="21" creationId="{0345E3A2-E2EE-44CE-9FDC-3EECD163F439}"/>
          </ac:picMkLst>
        </pc:picChg>
        <pc:picChg chg="del">
          <ac:chgData name="" userId="180d164795b9514d" providerId="LiveId" clId="{D575222F-664F-4916-B7B6-615BCE412431}" dt="2023-11-09T16:21:31.924" v="3472" actId="478"/>
          <ac:picMkLst>
            <pc:docMk/>
            <pc:sldMk cId="2523234131" sldId="291"/>
            <ac:picMk id="22" creationId="{70F2573C-17D0-4CB0-BD58-A465E557368D}"/>
          </ac:picMkLst>
        </pc:picChg>
        <pc:picChg chg="add del">
          <ac:chgData name="" userId="180d164795b9514d" providerId="LiveId" clId="{D575222F-664F-4916-B7B6-615BCE412431}" dt="2023-11-09T18:28:11.079" v="5131" actId="478"/>
          <ac:picMkLst>
            <pc:docMk/>
            <pc:sldMk cId="2523234131" sldId="291"/>
            <ac:picMk id="40" creationId="{BA08BBCB-79EE-4B16-9156-BC9C71537507}"/>
          </ac:picMkLst>
        </pc:picChg>
        <pc:picChg chg="add mod">
          <ac:chgData name="" userId="180d164795b9514d" providerId="LiveId" clId="{D575222F-664F-4916-B7B6-615BCE412431}" dt="2023-11-09T19:45:01.072" v="6843"/>
          <ac:picMkLst>
            <pc:docMk/>
            <pc:sldMk cId="2523234131" sldId="291"/>
            <ac:picMk id="41" creationId="{D8CFD7E5-8D6F-4ABB-9C9D-F133C4F298D1}"/>
          </ac:picMkLst>
        </pc:picChg>
        <pc:picChg chg="add del">
          <ac:chgData name="" userId="180d164795b9514d" providerId="LiveId" clId="{D575222F-664F-4916-B7B6-615BCE412431}" dt="2023-11-09T20:11:11.383" v="6968" actId="478"/>
          <ac:picMkLst>
            <pc:docMk/>
            <pc:sldMk cId="2523234131" sldId="291"/>
            <ac:picMk id="43" creationId="{5E0267E0-079E-47B9-BDC2-A52057857648}"/>
          </ac:picMkLst>
        </pc:picChg>
        <pc:cxnChg chg="del mod">
          <ac:chgData name="" userId="180d164795b9514d" providerId="LiveId" clId="{D575222F-664F-4916-B7B6-615BCE412431}" dt="2023-11-09T19:59:12.970" v="6898" actId="478"/>
          <ac:cxnSpMkLst>
            <pc:docMk/>
            <pc:sldMk cId="2523234131" sldId="291"/>
            <ac:cxnSpMk id="19" creationId="{95C8EF96-DF04-4ABE-8CDD-BB40FC167B34}"/>
          </ac:cxnSpMkLst>
        </pc:cxnChg>
        <pc:cxnChg chg="mod ord">
          <ac:chgData name="" userId="180d164795b9514d" providerId="LiveId" clId="{D575222F-664F-4916-B7B6-615BCE412431}" dt="2023-11-09T16:23:05.874" v="3514" actId="14100"/>
          <ac:cxnSpMkLst>
            <pc:docMk/>
            <pc:sldMk cId="2523234131" sldId="291"/>
            <ac:cxnSpMk id="20" creationId="{606672A9-D033-48A3-AD8B-5AEC5B573826}"/>
          </ac:cxnSpMkLst>
        </pc:cxnChg>
        <pc:cxnChg chg="mod ord">
          <ac:chgData name="" userId="180d164795b9514d" providerId="LiveId" clId="{D575222F-664F-4916-B7B6-615BCE412431}" dt="2023-11-09T17:00:53.835" v="3608" actId="14100"/>
          <ac:cxnSpMkLst>
            <pc:docMk/>
            <pc:sldMk cId="2523234131" sldId="291"/>
            <ac:cxnSpMk id="23" creationId="{312F1519-585D-45E8-B8A6-F764BC0A6636}"/>
          </ac:cxnSpMkLst>
        </pc:cxnChg>
        <pc:cxnChg chg="del">
          <ac:chgData name="" userId="180d164795b9514d" providerId="LiveId" clId="{D575222F-664F-4916-B7B6-615BCE412431}" dt="2023-11-09T16:22:59.740" v="3513" actId="478"/>
          <ac:cxnSpMkLst>
            <pc:docMk/>
            <pc:sldMk cId="2523234131" sldId="291"/>
            <ac:cxnSpMk id="26" creationId="{ED968522-093C-45FF-BFD5-20275EC539BF}"/>
          </ac:cxnSpMkLst>
        </pc:cxnChg>
        <pc:cxnChg chg="mod ord">
          <ac:chgData name="" userId="180d164795b9514d" providerId="LiveId" clId="{D575222F-664F-4916-B7B6-615BCE412431}" dt="2023-11-09T17:00:53.835" v="3608" actId="14100"/>
          <ac:cxnSpMkLst>
            <pc:docMk/>
            <pc:sldMk cId="2523234131" sldId="291"/>
            <ac:cxnSpMk id="28" creationId="{94E1AAC8-380A-49E5-87EE-7E5391B7DC23}"/>
          </ac:cxnSpMkLst>
        </pc:cxnChg>
      </pc:sldChg>
      <pc:sldChg chg="addSp delSp modSp add">
        <pc:chgData name="" userId="180d164795b9514d" providerId="LiveId" clId="{D575222F-664F-4916-B7B6-615BCE412431}" dt="2023-11-09T20:11:40.406" v="6971"/>
        <pc:sldMkLst>
          <pc:docMk/>
          <pc:sldMk cId="1667996565" sldId="292"/>
        </pc:sldMkLst>
        <pc:spChg chg="mod">
          <ac:chgData name="" userId="180d164795b9514d" providerId="LiveId" clId="{D575222F-664F-4916-B7B6-615BCE412431}" dt="2023-11-09T18:36:33.243" v="5254" actId="20577"/>
          <ac:spMkLst>
            <pc:docMk/>
            <pc:sldMk cId="1667996565" sldId="292"/>
            <ac:spMk id="6" creationId="{CFDC2835-DCCC-4648-AED6-61BCAD764387}"/>
          </ac:spMkLst>
        </pc:spChg>
        <pc:spChg chg="mod">
          <ac:chgData name="" userId="180d164795b9514d" providerId="LiveId" clId="{D575222F-664F-4916-B7B6-615BCE412431}" dt="2023-11-09T17:20:14.909" v="3949" actId="14100"/>
          <ac:spMkLst>
            <pc:docMk/>
            <pc:sldMk cId="1667996565" sldId="292"/>
            <ac:spMk id="17" creationId="{1398DA1E-ADF8-4B3F-84C6-06389DECBEBC}"/>
          </ac:spMkLst>
        </pc:spChg>
        <pc:spChg chg="del">
          <ac:chgData name="" userId="180d164795b9514d" providerId="LiveId" clId="{D575222F-664F-4916-B7B6-615BCE412431}" dt="2023-11-09T17:23:51.629" v="4035" actId="478"/>
          <ac:spMkLst>
            <pc:docMk/>
            <pc:sldMk cId="1667996565" sldId="292"/>
            <ac:spMk id="27" creationId="{D94B00E1-B270-4A49-BAA6-E34354C9BD6F}"/>
          </ac:spMkLst>
        </pc:spChg>
        <pc:spChg chg="mod ord">
          <ac:chgData name="" userId="180d164795b9514d" providerId="LiveId" clId="{D575222F-664F-4916-B7B6-615BCE412431}" dt="2023-11-09T17:25:09.910" v="4046" actId="1076"/>
          <ac:spMkLst>
            <pc:docMk/>
            <pc:sldMk cId="1667996565" sldId="292"/>
            <ac:spMk id="30" creationId="{FDD2423E-068B-439B-AB50-251B2EC512FD}"/>
          </ac:spMkLst>
        </pc:spChg>
        <pc:spChg chg="del">
          <ac:chgData name="" userId="180d164795b9514d" providerId="LiveId" clId="{D575222F-664F-4916-B7B6-615BCE412431}" dt="2023-11-09T17:23:55.267" v="4036" actId="478"/>
          <ac:spMkLst>
            <pc:docMk/>
            <pc:sldMk cId="1667996565" sldId="292"/>
            <ac:spMk id="31" creationId="{EEE3C9DB-C892-4530-AAF7-753E1FC39C8A}"/>
          </ac:spMkLst>
        </pc:spChg>
        <pc:spChg chg="del mod">
          <ac:chgData name="" userId="180d164795b9514d" providerId="LiveId" clId="{D575222F-664F-4916-B7B6-615BCE412431}" dt="2023-11-09T17:25:27.108" v="4048" actId="478"/>
          <ac:spMkLst>
            <pc:docMk/>
            <pc:sldMk cId="1667996565" sldId="292"/>
            <ac:spMk id="34" creationId="{8A7D6F50-ECB2-45F4-8814-FFC28C9AA923}"/>
          </ac:spMkLst>
        </pc:spChg>
        <pc:spChg chg="del">
          <ac:chgData name="" userId="180d164795b9514d" providerId="LiveId" clId="{D575222F-664F-4916-B7B6-615BCE412431}" dt="2023-11-09T17:23:56.761" v="4037" actId="478"/>
          <ac:spMkLst>
            <pc:docMk/>
            <pc:sldMk cId="1667996565" sldId="292"/>
            <ac:spMk id="39" creationId="{662F3BE8-67E6-4648-9FFF-D00A24BFA948}"/>
          </ac:spMkLst>
        </pc:spChg>
        <pc:picChg chg="add mod ord">
          <ac:chgData name="" userId="180d164795b9514d" providerId="LiveId" clId="{D575222F-664F-4916-B7B6-615BCE412431}" dt="2023-11-09T17:20:05.020" v="3948" actId="1076"/>
          <ac:picMkLst>
            <pc:docMk/>
            <pc:sldMk cId="1667996565" sldId="292"/>
            <ac:picMk id="3" creationId="{81043E67-65DE-4912-93D4-F71D637758CD}"/>
          </ac:picMkLst>
        </pc:picChg>
        <pc:picChg chg="del">
          <ac:chgData name="" userId="180d164795b9514d" providerId="LiveId" clId="{D575222F-664F-4916-B7B6-615BCE412431}" dt="2023-11-09T17:07:34.517" v="3735" actId="478"/>
          <ac:picMkLst>
            <pc:docMk/>
            <pc:sldMk cId="1667996565" sldId="292"/>
            <ac:picMk id="4" creationId="{AE125275-8607-4A9D-9AA3-3BB3CE24F43D}"/>
          </ac:picMkLst>
        </pc:picChg>
        <pc:picChg chg="add mod">
          <ac:chgData name="" userId="180d164795b9514d" providerId="LiveId" clId="{D575222F-664F-4916-B7B6-615BCE412431}" dt="2023-11-09T17:25:04.787" v="4045" actId="1076"/>
          <ac:picMkLst>
            <pc:docMk/>
            <pc:sldMk cId="1667996565" sldId="292"/>
            <ac:picMk id="8" creationId="{B8B48C0C-AC97-4195-8087-674FA2C2C235}"/>
          </ac:picMkLst>
        </pc:picChg>
        <pc:picChg chg="del">
          <ac:chgData name="" userId="180d164795b9514d" providerId="LiveId" clId="{D575222F-664F-4916-B7B6-615BCE412431}" dt="2023-11-09T17:07:36.943" v="3736" actId="478"/>
          <ac:picMkLst>
            <pc:docMk/>
            <pc:sldMk cId="1667996565" sldId="292"/>
            <ac:picMk id="9" creationId="{5A99AB0B-6CCC-4BB0-80AD-5D2D5547BDDB}"/>
          </ac:picMkLst>
        </pc:picChg>
        <pc:picChg chg="add del">
          <ac:chgData name="" userId="180d164795b9514d" providerId="LiveId" clId="{D575222F-664F-4916-B7B6-615BCE412431}" dt="2023-11-09T20:10:30.190" v="6964" actId="478"/>
          <ac:picMkLst>
            <pc:docMk/>
            <pc:sldMk cId="1667996565" sldId="292"/>
            <ac:picMk id="12" creationId="{39F69A4B-3847-414F-9492-AD85BD60CDE7}"/>
          </ac:picMkLst>
        </pc:picChg>
        <pc:picChg chg="add del">
          <ac:chgData name="" userId="180d164795b9514d" providerId="LiveId" clId="{D575222F-664F-4916-B7B6-615BCE412431}" dt="2023-11-09T20:11:01.253" v="6967"/>
          <ac:picMkLst>
            <pc:docMk/>
            <pc:sldMk cId="1667996565" sldId="292"/>
            <ac:picMk id="13" creationId="{78F357EA-AEDE-400E-BC44-98CC2A634942}"/>
          </ac:picMkLst>
        </pc:picChg>
        <pc:picChg chg="add mod">
          <ac:chgData name="" userId="180d164795b9514d" providerId="LiveId" clId="{D575222F-664F-4916-B7B6-615BCE412431}" dt="2023-11-09T20:11:40.406" v="6971"/>
          <ac:picMkLst>
            <pc:docMk/>
            <pc:sldMk cId="1667996565" sldId="292"/>
            <ac:picMk id="14" creationId="{9BEF92B7-437F-487A-882B-946EB25795A3}"/>
          </ac:picMkLst>
        </pc:picChg>
        <pc:picChg chg="del">
          <ac:chgData name="" userId="180d164795b9514d" providerId="LiveId" clId="{D575222F-664F-4916-B7B6-615BCE412431}" dt="2023-11-09T17:23:49.087" v="4034" actId="478"/>
          <ac:picMkLst>
            <pc:docMk/>
            <pc:sldMk cId="1667996565" sldId="292"/>
            <ac:picMk id="16" creationId="{C4326FD4-813D-4C7F-A4A9-AD3B7C3E4707}"/>
          </ac:picMkLst>
        </pc:picChg>
        <pc:picChg chg="add mod">
          <ac:chgData name="" userId="180d164795b9514d" providerId="LiveId" clId="{D575222F-664F-4916-B7B6-615BCE412431}" dt="2023-11-09T18:32:35.317" v="5209"/>
          <ac:picMkLst>
            <pc:docMk/>
            <pc:sldMk cId="1667996565" sldId="292"/>
            <ac:picMk id="24" creationId="{D39C29C5-0FC0-4A5E-9E9B-3E9C3C39C4AA}"/>
          </ac:picMkLst>
        </pc:picChg>
        <pc:picChg chg="add del">
          <ac:chgData name="" userId="180d164795b9514d" providerId="LiveId" clId="{D575222F-664F-4916-B7B6-615BCE412431}" dt="2023-11-09T20:09:49.085" v="6960" actId="478"/>
          <ac:picMkLst>
            <pc:docMk/>
            <pc:sldMk cId="1667996565" sldId="292"/>
            <ac:picMk id="25" creationId="{77A1448D-9762-4DE4-BAAD-612973656292}"/>
          </ac:picMkLst>
        </pc:picChg>
        <pc:picChg chg="add del">
          <ac:chgData name="" userId="180d164795b9514d" providerId="LiveId" clId="{D575222F-664F-4916-B7B6-615BCE412431}" dt="2023-11-09T20:10:19.528" v="6962" actId="478"/>
          <ac:picMkLst>
            <pc:docMk/>
            <pc:sldMk cId="1667996565" sldId="292"/>
            <ac:picMk id="26" creationId="{E0D58782-0A89-423A-A2BD-5F1E8D9FD2BA}"/>
          </ac:picMkLst>
        </pc:picChg>
        <pc:cxnChg chg="mod">
          <ac:chgData name="" userId="180d164795b9514d" providerId="LiveId" clId="{D575222F-664F-4916-B7B6-615BCE412431}" dt="2023-11-09T17:19:47.496" v="3947" actId="14100"/>
          <ac:cxnSpMkLst>
            <pc:docMk/>
            <pc:sldMk cId="1667996565" sldId="292"/>
            <ac:cxnSpMk id="20" creationId="{606672A9-D033-48A3-AD8B-5AEC5B573826}"/>
          </ac:cxnSpMkLst>
        </pc:cxnChg>
        <pc:cxnChg chg="del mod">
          <ac:chgData name="" userId="180d164795b9514d" providerId="LiveId" clId="{D575222F-664F-4916-B7B6-615BCE412431}" dt="2023-11-09T17:25:29.423" v="4049" actId="478"/>
          <ac:cxnSpMkLst>
            <pc:docMk/>
            <pc:sldMk cId="1667996565" sldId="292"/>
            <ac:cxnSpMk id="23" creationId="{312F1519-585D-45E8-B8A6-F764BC0A6636}"/>
          </ac:cxnSpMkLst>
        </pc:cxnChg>
        <pc:cxnChg chg="mod ord">
          <ac:chgData name="" userId="180d164795b9514d" providerId="LiveId" clId="{D575222F-664F-4916-B7B6-615BCE412431}" dt="2023-11-09T17:25:16.643" v="4047" actId="14100"/>
          <ac:cxnSpMkLst>
            <pc:docMk/>
            <pc:sldMk cId="1667996565" sldId="292"/>
            <ac:cxnSpMk id="28" creationId="{94E1AAC8-380A-49E5-87EE-7E5391B7DC23}"/>
          </ac:cxnSpMkLst>
        </pc:cxnChg>
      </pc:sldChg>
      <pc:sldChg chg="addSp delSp modSp add ord">
        <pc:chgData name="" userId="180d164795b9514d" providerId="LiveId" clId="{D575222F-664F-4916-B7B6-615BCE412431}" dt="2023-11-09T20:09:33.147" v="6958"/>
        <pc:sldMkLst>
          <pc:docMk/>
          <pc:sldMk cId="3241785386" sldId="293"/>
        </pc:sldMkLst>
        <pc:spChg chg="mod">
          <ac:chgData name="" userId="180d164795b9514d" providerId="LiveId" clId="{D575222F-664F-4916-B7B6-615BCE412431}" dt="2023-11-09T18:36:24.802" v="5252" actId="20577"/>
          <ac:spMkLst>
            <pc:docMk/>
            <pc:sldMk cId="3241785386" sldId="293"/>
            <ac:spMk id="6" creationId="{CFDC2835-DCCC-4648-AED6-61BCAD764387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18" creationId="{5C2E210E-B46F-4FF1-AB22-6AC9B2E6FC57}"/>
          </ac:spMkLst>
        </pc:spChg>
        <pc:spChg chg="del">
          <ac:chgData name="" userId="180d164795b9514d" providerId="LiveId" clId="{D575222F-664F-4916-B7B6-615BCE412431}" dt="2023-11-09T17:09:36.377" v="3752" actId="478"/>
          <ac:spMkLst>
            <pc:docMk/>
            <pc:sldMk cId="3241785386" sldId="293"/>
            <ac:spMk id="25" creationId="{89C9837B-658F-4130-9BE9-9B27A948DCDD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27" creationId="{D94B00E1-B270-4A49-BAA6-E34354C9BD6F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29" creationId="{84D3EDAD-3AC7-4DD0-A5F7-E04725DA74A8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31" creationId="{EEE3C9DB-C892-4530-AAF7-753E1FC39C8A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32" creationId="{5B59BCFB-9FB1-4A07-9D79-AC3AD4B0CC72}"/>
          </ac:spMkLst>
        </pc:spChg>
        <pc:spChg chg="del">
          <ac:chgData name="" userId="180d164795b9514d" providerId="LiveId" clId="{D575222F-664F-4916-B7B6-615BCE412431}" dt="2023-11-09T17:11:18.238" v="3789" actId="478"/>
          <ac:spMkLst>
            <pc:docMk/>
            <pc:sldMk cId="3241785386" sldId="293"/>
            <ac:spMk id="33" creationId="{533AC488-F70A-46C1-A4D5-B7F725B08F84}"/>
          </ac:spMkLst>
        </pc:spChg>
        <pc:picChg chg="add mod">
          <ac:chgData name="" userId="180d164795b9514d" providerId="LiveId" clId="{D575222F-664F-4916-B7B6-615BCE412431}" dt="2023-11-09T17:10:08.959" v="3756" actId="1076"/>
          <ac:picMkLst>
            <pc:docMk/>
            <pc:sldMk cId="3241785386" sldId="293"/>
            <ac:picMk id="4" creationId="{83A0E630-1D88-42DC-B687-7B0B1B9A8B8E}"/>
          </ac:picMkLst>
        </pc:picChg>
        <pc:picChg chg="add mod">
          <ac:chgData name="" userId="180d164795b9514d" providerId="LiveId" clId="{D575222F-664F-4916-B7B6-615BCE412431}" dt="2023-11-09T17:12:25.457" v="3792" actId="14100"/>
          <ac:picMkLst>
            <pc:docMk/>
            <pc:sldMk cId="3241785386" sldId="293"/>
            <ac:picMk id="7" creationId="{EE5EA2BD-CA42-4890-8BF8-B16C34F60800}"/>
          </ac:picMkLst>
        </pc:picChg>
        <pc:picChg chg="add mod">
          <ac:chgData name="" userId="180d164795b9514d" providerId="LiveId" clId="{D575222F-664F-4916-B7B6-615BCE412431}" dt="2023-11-09T17:14:56.552" v="3853" actId="14100"/>
          <ac:picMkLst>
            <pc:docMk/>
            <pc:sldMk cId="3241785386" sldId="293"/>
            <ac:picMk id="13" creationId="{B749FA10-C4D7-43BE-90AA-F60FC11DCB39}"/>
          </ac:picMkLst>
        </pc:picChg>
        <pc:picChg chg="del">
          <ac:chgData name="" userId="180d164795b9514d" providerId="LiveId" clId="{D575222F-664F-4916-B7B6-615BCE412431}" dt="2023-11-09T17:11:11.343" v="3788" actId="478"/>
          <ac:picMkLst>
            <pc:docMk/>
            <pc:sldMk cId="3241785386" sldId="293"/>
            <ac:picMk id="16" creationId="{C4326FD4-813D-4C7F-A4A9-AD3B7C3E4707}"/>
          </ac:picMkLst>
        </pc:picChg>
        <pc:picChg chg="del">
          <ac:chgData name="" userId="180d164795b9514d" providerId="LiveId" clId="{D575222F-664F-4916-B7B6-615BCE412431}" dt="2023-11-09T17:09:40.448" v="3753" actId="478"/>
          <ac:picMkLst>
            <pc:docMk/>
            <pc:sldMk cId="3241785386" sldId="293"/>
            <ac:picMk id="21" creationId="{0345E3A2-E2EE-44CE-9FDC-3EECD163F439}"/>
          </ac:picMkLst>
        </pc:picChg>
        <pc:picChg chg="del">
          <ac:chgData name="" userId="180d164795b9514d" providerId="LiveId" clId="{D575222F-664F-4916-B7B6-615BCE412431}" dt="2023-11-09T17:09:42.423" v="3754" actId="478"/>
          <ac:picMkLst>
            <pc:docMk/>
            <pc:sldMk cId="3241785386" sldId="293"/>
            <ac:picMk id="22" creationId="{70F2573C-17D0-4CB0-BD58-A465E557368D}"/>
          </ac:picMkLst>
        </pc:picChg>
        <pc:picChg chg="add mod">
          <ac:chgData name="" userId="180d164795b9514d" providerId="LiveId" clId="{D575222F-664F-4916-B7B6-615BCE412431}" dt="2023-11-09T17:17:25.137" v="3941" actId="1076"/>
          <ac:picMkLst>
            <pc:docMk/>
            <pc:sldMk cId="3241785386" sldId="293"/>
            <ac:picMk id="24" creationId="{0B59FA6D-A1F9-477D-A43E-98BD0EB3A1DA}"/>
          </ac:picMkLst>
        </pc:picChg>
        <pc:picChg chg="add mod">
          <ac:chgData name="" userId="180d164795b9514d" providerId="LiveId" clId="{D575222F-664F-4916-B7B6-615BCE412431}" dt="2023-11-09T19:44:45.155" v="6842"/>
          <ac:picMkLst>
            <pc:docMk/>
            <pc:sldMk cId="3241785386" sldId="293"/>
            <ac:picMk id="34" creationId="{D7213885-2164-4A6B-B353-ECFDF9BDD92B}"/>
          </ac:picMkLst>
        </pc:picChg>
        <pc:picChg chg="add mod">
          <ac:chgData name="" userId="180d164795b9514d" providerId="LiveId" clId="{D575222F-664F-4916-B7B6-615BCE412431}" dt="2023-11-09T20:09:33.147" v="6958"/>
          <ac:picMkLst>
            <pc:docMk/>
            <pc:sldMk cId="3241785386" sldId="293"/>
            <ac:picMk id="35" creationId="{EAA0A1D6-4BC9-45E6-A956-563B5980A2D9}"/>
          </ac:picMkLst>
        </pc:picChg>
        <pc:cxnChg chg="add mod">
          <ac:chgData name="" userId="180d164795b9514d" providerId="LiveId" clId="{D575222F-664F-4916-B7B6-615BCE412431}" dt="2023-11-09T17:13:12.608" v="3797" actId="13822"/>
          <ac:cxnSpMkLst>
            <pc:docMk/>
            <pc:sldMk cId="3241785386" sldId="293"/>
            <ac:cxnSpMk id="11" creationId="{54A3068B-748C-4A0C-BA59-FED874E6DC83}"/>
          </ac:cxnSpMkLst>
        </pc:cxnChg>
        <pc:cxnChg chg="del mod">
          <ac:chgData name="" userId="180d164795b9514d" providerId="LiveId" clId="{D575222F-664F-4916-B7B6-615BCE412431}" dt="2023-11-09T17:11:18.238" v="3789" actId="478"/>
          <ac:cxnSpMkLst>
            <pc:docMk/>
            <pc:sldMk cId="3241785386" sldId="293"/>
            <ac:cxnSpMk id="19" creationId="{95C8EF96-DF04-4ABE-8CDD-BB40FC167B34}"/>
          </ac:cxnSpMkLst>
        </pc:cxnChg>
        <pc:cxnChg chg="mod">
          <ac:chgData name="" userId="180d164795b9514d" providerId="LiveId" clId="{D575222F-664F-4916-B7B6-615BCE412431}" dt="2023-11-09T17:17:07.174" v="3939" actId="14100"/>
          <ac:cxnSpMkLst>
            <pc:docMk/>
            <pc:sldMk cId="3241785386" sldId="293"/>
            <ac:cxnSpMk id="20" creationId="{606672A9-D033-48A3-AD8B-5AEC5B573826}"/>
          </ac:cxnSpMkLst>
        </pc:cxnChg>
        <pc:cxnChg chg="del">
          <ac:chgData name="" userId="180d164795b9514d" providerId="LiveId" clId="{D575222F-664F-4916-B7B6-615BCE412431}" dt="2023-11-09T17:11:18.238" v="3789" actId="478"/>
          <ac:cxnSpMkLst>
            <pc:docMk/>
            <pc:sldMk cId="3241785386" sldId="293"/>
            <ac:cxnSpMk id="23" creationId="{312F1519-585D-45E8-B8A6-F764BC0A6636}"/>
          </ac:cxnSpMkLst>
        </pc:cxnChg>
        <pc:cxnChg chg="del">
          <ac:chgData name="" userId="180d164795b9514d" providerId="LiveId" clId="{D575222F-664F-4916-B7B6-615BCE412431}" dt="2023-11-09T17:09:31.136" v="3751" actId="478"/>
          <ac:cxnSpMkLst>
            <pc:docMk/>
            <pc:sldMk cId="3241785386" sldId="293"/>
            <ac:cxnSpMk id="26" creationId="{ED968522-093C-45FF-BFD5-20275EC539BF}"/>
          </ac:cxnSpMkLst>
        </pc:cxnChg>
        <pc:cxnChg chg="del">
          <ac:chgData name="" userId="180d164795b9514d" providerId="LiveId" clId="{D575222F-664F-4916-B7B6-615BCE412431}" dt="2023-11-09T17:11:18.238" v="3789" actId="478"/>
          <ac:cxnSpMkLst>
            <pc:docMk/>
            <pc:sldMk cId="3241785386" sldId="293"/>
            <ac:cxnSpMk id="28" creationId="{94E1AAC8-380A-49E5-87EE-7E5391B7DC23}"/>
          </ac:cxnSpMkLst>
        </pc:cxnChg>
        <pc:cxnChg chg="add mod">
          <ac:chgData name="" userId="180d164795b9514d" providerId="LiveId" clId="{D575222F-664F-4916-B7B6-615BCE412431}" dt="2023-11-09T17:12:47.626" v="3795" actId="14100"/>
          <ac:cxnSpMkLst>
            <pc:docMk/>
            <pc:sldMk cId="3241785386" sldId="293"/>
            <ac:cxnSpMk id="30" creationId="{C30128DA-4C66-49C5-9306-2787AA377299}"/>
          </ac:cxnSpMkLst>
        </pc:cxnChg>
      </pc:sldChg>
      <pc:sldChg chg="addSp delSp modSp add">
        <pc:chgData name="" userId="180d164795b9514d" providerId="LiveId" clId="{D575222F-664F-4916-B7B6-615BCE412431}" dt="2023-11-09T18:35:40.324" v="5238" actId="20577"/>
        <pc:sldMkLst>
          <pc:docMk/>
          <pc:sldMk cId="94956360" sldId="294"/>
        </pc:sldMkLst>
        <pc:spChg chg="mod">
          <ac:chgData name="" userId="180d164795b9514d" providerId="LiveId" clId="{D575222F-664F-4916-B7B6-615BCE412431}" dt="2023-11-09T18:35:40.324" v="5238" actId="20577"/>
          <ac:spMkLst>
            <pc:docMk/>
            <pc:sldMk cId="94956360" sldId="294"/>
            <ac:spMk id="6" creationId="{CFDC2835-DCCC-4648-AED6-61BCAD764387}"/>
          </ac:spMkLst>
        </pc:spChg>
        <pc:spChg chg="add mod">
          <ac:chgData name="" userId="180d164795b9514d" providerId="LiveId" clId="{D575222F-664F-4916-B7B6-615BCE412431}" dt="2023-11-09T18:33:12.342" v="5214" actId="14100"/>
          <ac:spMkLst>
            <pc:docMk/>
            <pc:sldMk cId="94956360" sldId="294"/>
            <ac:spMk id="13" creationId="{4DE8289D-2DD1-4821-AEA6-7BBF56E82050}"/>
          </ac:spMkLst>
        </pc:spChg>
        <pc:spChg chg="add mod ord">
          <ac:chgData name="" userId="180d164795b9514d" providerId="LiveId" clId="{D575222F-664F-4916-B7B6-615BCE412431}" dt="2023-11-09T18:33:01.492" v="5212" actId="14100"/>
          <ac:spMkLst>
            <pc:docMk/>
            <pc:sldMk cId="94956360" sldId="294"/>
            <ac:spMk id="14" creationId="{3A8EFDF5-ABDC-4CBD-B526-AD03346FDD9D}"/>
          </ac:spMkLst>
        </pc:spChg>
        <pc:spChg chg="del">
          <ac:chgData name="" userId="180d164795b9514d" providerId="LiveId" clId="{D575222F-664F-4916-B7B6-615BCE412431}" dt="2023-11-09T17:38:29.093" v="4153" actId="478"/>
          <ac:spMkLst>
            <pc:docMk/>
            <pc:sldMk cId="94956360" sldId="294"/>
            <ac:spMk id="17" creationId="{1398DA1E-ADF8-4B3F-84C6-06389DECBEBC}"/>
          </ac:spMkLst>
        </pc:spChg>
        <pc:spChg chg="del">
          <ac:chgData name="" userId="180d164795b9514d" providerId="LiveId" clId="{D575222F-664F-4916-B7B6-615BCE412431}" dt="2023-11-09T17:38:37.509" v="4154" actId="478"/>
          <ac:spMkLst>
            <pc:docMk/>
            <pc:sldMk cId="94956360" sldId="294"/>
            <ac:spMk id="18" creationId="{5C2E210E-B46F-4FF1-AB22-6AC9B2E6FC57}"/>
          </ac:spMkLst>
        </pc:spChg>
        <pc:spChg chg="add mod">
          <ac:chgData name="" userId="180d164795b9514d" providerId="LiveId" clId="{D575222F-664F-4916-B7B6-615BCE412431}" dt="2023-11-09T17:43:45.103" v="4232" actId="14100"/>
          <ac:spMkLst>
            <pc:docMk/>
            <pc:sldMk cId="94956360" sldId="294"/>
            <ac:spMk id="21" creationId="{8ACED4BB-FFDE-4674-AF31-179B7549EF07}"/>
          </ac:spMkLst>
        </pc:spChg>
        <pc:spChg chg="mod ord">
          <ac:chgData name="" userId="180d164795b9514d" providerId="LiveId" clId="{D575222F-664F-4916-B7B6-615BCE412431}" dt="2023-11-09T17:42:25.398" v="4212" actId="14100"/>
          <ac:spMkLst>
            <pc:docMk/>
            <pc:sldMk cId="94956360" sldId="294"/>
            <ac:spMk id="30" creationId="{FDD2423E-068B-439B-AB50-251B2EC512FD}"/>
          </ac:spMkLst>
        </pc:spChg>
        <pc:picChg chg="del">
          <ac:chgData name="" userId="180d164795b9514d" providerId="LiveId" clId="{D575222F-664F-4916-B7B6-615BCE412431}" dt="2023-11-09T17:37:57.207" v="4148" actId="478"/>
          <ac:picMkLst>
            <pc:docMk/>
            <pc:sldMk cId="94956360" sldId="294"/>
            <ac:picMk id="3" creationId="{81043E67-65DE-4912-93D4-F71D637758CD}"/>
          </ac:picMkLst>
        </pc:picChg>
        <pc:picChg chg="add mod">
          <ac:chgData name="" userId="180d164795b9514d" providerId="LiveId" clId="{D575222F-664F-4916-B7B6-615BCE412431}" dt="2023-11-09T17:41:42.328" v="4205" actId="1076"/>
          <ac:picMkLst>
            <pc:docMk/>
            <pc:sldMk cId="94956360" sldId="294"/>
            <ac:picMk id="4" creationId="{E17B70C6-151A-4CD4-A92E-64B9A7867DD9}"/>
          </ac:picMkLst>
        </pc:picChg>
        <pc:picChg chg="del">
          <ac:chgData name="" userId="180d164795b9514d" providerId="LiveId" clId="{D575222F-664F-4916-B7B6-615BCE412431}" dt="2023-11-09T17:40:40.963" v="4198" actId="478"/>
          <ac:picMkLst>
            <pc:docMk/>
            <pc:sldMk cId="94956360" sldId="294"/>
            <ac:picMk id="8" creationId="{B8B48C0C-AC97-4195-8087-674FA2C2C235}"/>
          </ac:picMkLst>
        </pc:picChg>
        <pc:picChg chg="add mod">
          <ac:chgData name="" userId="180d164795b9514d" providerId="LiveId" clId="{D575222F-664F-4916-B7B6-615BCE412431}" dt="2023-11-09T17:41:37.761" v="4204" actId="1076"/>
          <ac:picMkLst>
            <pc:docMk/>
            <pc:sldMk cId="94956360" sldId="294"/>
            <ac:picMk id="9" creationId="{BB4F4744-A24C-4C3C-AE6E-0FF938A49BD0}"/>
          </ac:picMkLst>
        </pc:picChg>
        <pc:picChg chg="add mod">
          <ac:chgData name="" userId="180d164795b9514d" providerId="LiveId" clId="{D575222F-664F-4916-B7B6-615BCE412431}" dt="2023-11-09T18:33:24.008" v="5215"/>
          <ac:picMkLst>
            <pc:docMk/>
            <pc:sldMk cId="94956360" sldId="294"/>
            <ac:picMk id="23" creationId="{589132B6-B2DB-4A76-B824-52029B13EB42}"/>
          </ac:picMkLst>
        </pc:picChg>
        <pc:cxnChg chg="del mod">
          <ac:chgData name="" userId="180d164795b9514d" providerId="LiveId" clId="{D575222F-664F-4916-B7B6-615BCE412431}" dt="2023-11-09T17:38:40.783" v="4155" actId="478"/>
          <ac:cxnSpMkLst>
            <pc:docMk/>
            <pc:sldMk cId="94956360" sldId="294"/>
            <ac:cxnSpMk id="19" creationId="{95C8EF96-DF04-4ABE-8CDD-BB40FC167B34}"/>
          </ac:cxnSpMkLst>
        </pc:cxnChg>
        <pc:cxnChg chg="mod">
          <ac:chgData name="" userId="180d164795b9514d" providerId="LiveId" clId="{D575222F-664F-4916-B7B6-615BCE412431}" dt="2023-11-09T17:41:52.886" v="4206" actId="1076"/>
          <ac:cxnSpMkLst>
            <pc:docMk/>
            <pc:sldMk cId="94956360" sldId="294"/>
            <ac:cxnSpMk id="20" creationId="{606672A9-D033-48A3-AD8B-5AEC5B573826}"/>
          </ac:cxnSpMkLst>
        </pc:cxnChg>
        <pc:cxnChg chg="add mod">
          <ac:chgData name="" userId="180d164795b9514d" providerId="LiveId" clId="{D575222F-664F-4916-B7B6-615BCE412431}" dt="2023-11-09T17:44:00.862" v="4236" actId="14100"/>
          <ac:cxnSpMkLst>
            <pc:docMk/>
            <pc:sldMk cId="94956360" sldId="294"/>
            <ac:cxnSpMk id="22" creationId="{05738E91-216B-4674-8183-D0F1F04756BB}"/>
          </ac:cxnSpMkLst>
        </pc:cxnChg>
        <pc:cxnChg chg="mod ord">
          <ac:chgData name="" userId="180d164795b9514d" providerId="LiveId" clId="{D575222F-664F-4916-B7B6-615BCE412431}" dt="2023-11-09T17:42:44.626" v="4215" actId="14100"/>
          <ac:cxnSpMkLst>
            <pc:docMk/>
            <pc:sldMk cId="94956360" sldId="294"/>
            <ac:cxnSpMk id="28" creationId="{94E1AAC8-380A-49E5-87EE-7E5391B7DC23}"/>
          </ac:cxnSpMkLst>
        </pc:cxnChg>
      </pc:sldChg>
      <pc:sldChg chg="addSp delSp modSp add">
        <pc:chgData name="" userId="180d164795b9514d" providerId="LiveId" clId="{D575222F-664F-4916-B7B6-615BCE412431}" dt="2023-11-09T19:44:11.707" v="6841"/>
        <pc:sldMkLst>
          <pc:docMk/>
          <pc:sldMk cId="2701516733" sldId="295"/>
        </pc:sldMkLst>
        <pc:spChg chg="mod">
          <ac:chgData name="" userId="180d164795b9514d" providerId="LiveId" clId="{D575222F-664F-4916-B7B6-615BCE412431}" dt="2023-11-09T18:35:26.496" v="5231" actId="20577"/>
          <ac:spMkLst>
            <pc:docMk/>
            <pc:sldMk cId="2701516733" sldId="295"/>
            <ac:spMk id="6" creationId="{CFDC2835-DCCC-4648-AED6-61BCAD764387}"/>
          </ac:spMkLst>
        </pc:spChg>
        <pc:spChg chg="del">
          <ac:chgData name="" userId="180d164795b9514d" providerId="LiveId" clId="{D575222F-664F-4916-B7B6-615BCE412431}" dt="2023-11-09T17:56:05.782" v="4618" actId="478"/>
          <ac:spMkLst>
            <pc:docMk/>
            <pc:sldMk cId="2701516733" sldId="295"/>
            <ac:spMk id="13" creationId="{4DE8289D-2DD1-4821-AEA6-7BBF56E82050}"/>
          </ac:spMkLst>
        </pc:spChg>
        <pc:spChg chg="del">
          <ac:chgData name="" userId="180d164795b9514d" providerId="LiveId" clId="{D575222F-664F-4916-B7B6-615BCE412431}" dt="2023-11-09T17:56:07.464" v="4619" actId="478"/>
          <ac:spMkLst>
            <pc:docMk/>
            <pc:sldMk cId="2701516733" sldId="295"/>
            <ac:spMk id="14" creationId="{3A8EFDF5-ABDC-4CBD-B526-AD03346FDD9D}"/>
          </ac:spMkLst>
        </pc:spChg>
        <pc:spChg chg="add mod">
          <ac:chgData name="" userId="180d164795b9514d" providerId="LiveId" clId="{D575222F-664F-4916-B7B6-615BCE412431}" dt="2023-11-09T17:58:25.837" v="4649" actId="1076"/>
          <ac:spMkLst>
            <pc:docMk/>
            <pc:sldMk cId="2701516733" sldId="295"/>
            <ac:spMk id="19" creationId="{EEE1EFB3-0732-4779-91A2-0127C7F2A9D6}"/>
          </ac:spMkLst>
        </pc:spChg>
        <pc:spChg chg="mod ord">
          <ac:chgData name="" userId="180d164795b9514d" providerId="LiveId" clId="{D575222F-664F-4916-B7B6-615BCE412431}" dt="2023-11-09T17:58:01.320" v="4646" actId="1076"/>
          <ac:spMkLst>
            <pc:docMk/>
            <pc:sldMk cId="2701516733" sldId="295"/>
            <ac:spMk id="21" creationId="{8ACED4BB-FFDE-4674-AF31-179B7549EF07}"/>
          </ac:spMkLst>
        </pc:spChg>
        <pc:spChg chg="add mod">
          <ac:chgData name="" userId="180d164795b9514d" providerId="LiveId" clId="{D575222F-664F-4916-B7B6-615BCE412431}" dt="2023-11-09T17:57:36.785" v="4644" actId="1076"/>
          <ac:spMkLst>
            <pc:docMk/>
            <pc:sldMk cId="2701516733" sldId="295"/>
            <ac:spMk id="23" creationId="{A60CAE8A-BF56-4877-AC80-C564479BE4CA}"/>
          </ac:spMkLst>
        </pc:spChg>
        <pc:spChg chg="add">
          <ac:chgData name="" userId="180d164795b9514d" providerId="LiveId" clId="{D575222F-664F-4916-B7B6-615BCE412431}" dt="2023-11-09T17:58:10.560" v="4647"/>
          <ac:spMkLst>
            <pc:docMk/>
            <pc:sldMk cId="2701516733" sldId="295"/>
            <ac:spMk id="24" creationId="{DBF47360-FE4F-4FD5-B05C-6BE47613817D}"/>
          </ac:spMkLst>
        </pc:spChg>
        <pc:spChg chg="mod">
          <ac:chgData name="" userId="180d164795b9514d" providerId="LiveId" clId="{D575222F-664F-4916-B7B6-615BCE412431}" dt="2023-11-09T17:55:07.482" v="4576" actId="1076"/>
          <ac:spMkLst>
            <pc:docMk/>
            <pc:sldMk cId="2701516733" sldId="295"/>
            <ac:spMk id="30" creationId="{FDD2423E-068B-439B-AB50-251B2EC512FD}"/>
          </ac:spMkLst>
        </pc:spChg>
        <pc:picChg chg="add mod">
          <ac:chgData name="" userId="180d164795b9514d" providerId="LiveId" clId="{D575222F-664F-4916-B7B6-615BCE412431}" dt="2023-11-09T17:53:06.790" v="4536" actId="1076"/>
          <ac:picMkLst>
            <pc:docMk/>
            <pc:sldMk cId="2701516733" sldId="295"/>
            <ac:picMk id="3" creationId="{30703A46-BF62-49D5-9FE0-1DF49EA1AAEC}"/>
          </ac:picMkLst>
        </pc:picChg>
        <pc:picChg chg="del">
          <ac:chgData name="" userId="180d164795b9514d" providerId="LiveId" clId="{D575222F-664F-4916-B7B6-615BCE412431}" dt="2023-11-09T17:52:11.447" v="4533" actId="478"/>
          <ac:picMkLst>
            <pc:docMk/>
            <pc:sldMk cId="2701516733" sldId="295"/>
            <ac:picMk id="4" creationId="{E17B70C6-151A-4CD4-A92E-64B9A7867DD9}"/>
          </ac:picMkLst>
        </pc:picChg>
        <pc:picChg chg="add mod">
          <ac:chgData name="" userId="180d164795b9514d" providerId="LiveId" clId="{D575222F-664F-4916-B7B6-615BCE412431}" dt="2023-11-09T17:58:14.494" v="4648" actId="1076"/>
          <ac:picMkLst>
            <pc:docMk/>
            <pc:sldMk cId="2701516733" sldId="295"/>
            <ac:picMk id="7" creationId="{89632B3D-4AF2-4D9F-B66B-68DEDD53DE09}"/>
          </ac:picMkLst>
        </pc:picChg>
        <pc:picChg chg="del">
          <ac:chgData name="" userId="180d164795b9514d" providerId="LiveId" clId="{D575222F-664F-4916-B7B6-615BCE412431}" dt="2023-11-09T17:52:51.791" v="4534" actId="478"/>
          <ac:picMkLst>
            <pc:docMk/>
            <pc:sldMk cId="2701516733" sldId="295"/>
            <ac:picMk id="9" creationId="{BB4F4744-A24C-4C3C-AE6E-0FF938A49BD0}"/>
          </ac:picMkLst>
        </pc:picChg>
        <pc:picChg chg="add mod">
          <ac:chgData name="" userId="180d164795b9514d" providerId="LiveId" clId="{D575222F-664F-4916-B7B6-615BCE412431}" dt="2023-11-09T19:44:11.707" v="6841"/>
          <ac:picMkLst>
            <pc:docMk/>
            <pc:sldMk cId="2701516733" sldId="295"/>
            <ac:picMk id="12" creationId="{F9D0CFBD-399F-4337-8E39-9A39C92F2686}"/>
          </ac:picMkLst>
        </pc:picChg>
        <pc:cxnChg chg="mod">
          <ac:chgData name="" userId="180d164795b9514d" providerId="LiveId" clId="{D575222F-664F-4916-B7B6-615BCE412431}" dt="2023-11-09T17:56:19.322" v="4621" actId="14100"/>
          <ac:cxnSpMkLst>
            <pc:docMk/>
            <pc:sldMk cId="2701516733" sldId="295"/>
            <ac:cxnSpMk id="20" creationId="{606672A9-D033-48A3-AD8B-5AEC5B573826}"/>
          </ac:cxnSpMkLst>
        </pc:cxnChg>
        <pc:cxnChg chg="del mod">
          <ac:chgData name="" userId="180d164795b9514d" providerId="LiveId" clId="{D575222F-664F-4916-B7B6-615BCE412431}" dt="2023-11-09T17:58:49.773" v="4666" actId="478"/>
          <ac:cxnSpMkLst>
            <pc:docMk/>
            <pc:sldMk cId="2701516733" sldId="295"/>
            <ac:cxnSpMk id="22" creationId="{05738E91-216B-4674-8183-D0F1F04756BB}"/>
          </ac:cxnSpMkLst>
        </pc:cxnChg>
        <pc:cxnChg chg="mod">
          <ac:chgData name="" userId="180d164795b9514d" providerId="LiveId" clId="{D575222F-664F-4916-B7B6-615BCE412431}" dt="2023-11-09T17:55:07.482" v="4576" actId="1076"/>
          <ac:cxnSpMkLst>
            <pc:docMk/>
            <pc:sldMk cId="2701516733" sldId="295"/>
            <ac:cxnSpMk id="28" creationId="{94E1AAC8-380A-49E5-87EE-7E5391B7DC23}"/>
          </ac:cxnSpMkLst>
        </pc:cxnChg>
      </pc:sldChg>
      <pc:sldChg chg="addSp modSp add">
        <pc:chgData name="" userId="180d164795b9514d" providerId="LiveId" clId="{D575222F-664F-4916-B7B6-615BCE412431}" dt="2023-11-09T19:49:29.082" v="6852"/>
        <pc:sldMkLst>
          <pc:docMk/>
          <pc:sldMk cId="2441411582" sldId="296"/>
        </pc:sldMkLst>
        <pc:spChg chg="mod">
          <ac:chgData name="" userId="180d164795b9514d" providerId="LiveId" clId="{D575222F-664F-4916-B7B6-615BCE412431}" dt="2023-11-09T18:03:08.193" v="4735" actId="20577"/>
          <ac:spMkLst>
            <pc:docMk/>
            <pc:sldMk cId="2441411582" sldId="296"/>
            <ac:spMk id="6" creationId="{CFDC2835-DCCC-4648-AED6-61BCAD764387}"/>
          </ac:spMkLst>
        </pc:spChg>
        <pc:picChg chg="add mod">
          <ac:chgData name="" userId="180d164795b9514d" providerId="LiveId" clId="{D575222F-664F-4916-B7B6-615BCE412431}" dt="2023-11-09T19:49:29.082" v="6852"/>
          <ac:picMkLst>
            <pc:docMk/>
            <pc:sldMk cId="2441411582" sldId="296"/>
            <ac:picMk id="2" creationId="{DDAC2139-4690-4DA4-8D33-81B12DE7E7AE}"/>
          </ac:picMkLst>
        </pc:picChg>
      </pc:sldChg>
      <pc:sldChg chg="addSp delSp modSp add">
        <pc:chgData name="" userId="180d164795b9514d" providerId="LiveId" clId="{D575222F-664F-4916-B7B6-615BCE412431}" dt="2023-11-09T18:43:24.257" v="5335"/>
        <pc:sldMkLst>
          <pc:docMk/>
          <pc:sldMk cId="25043120" sldId="297"/>
        </pc:sldMkLst>
        <pc:spChg chg="add del mod">
          <ac:chgData name="" userId="180d164795b9514d" providerId="LiveId" clId="{D575222F-664F-4916-B7B6-615BCE412431}" dt="2023-11-09T18:09:29.904" v="4893" actId="478"/>
          <ac:spMkLst>
            <pc:docMk/>
            <pc:sldMk cId="25043120" sldId="297"/>
            <ac:spMk id="2" creationId="{210FA340-582D-40EC-B001-AF2902FDBE09}"/>
          </ac:spMkLst>
        </pc:spChg>
        <pc:spChg chg="add mod">
          <ac:chgData name="" userId="180d164795b9514d" providerId="LiveId" clId="{D575222F-664F-4916-B7B6-615BCE412431}" dt="2023-11-09T18:09:27.883" v="4892" actId="1076"/>
          <ac:spMkLst>
            <pc:docMk/>
            <pc:sldMk cId="25043120" sldId="297"/>
            <ac:spMk id="3" creationId="{093888D4-F1AF-4EE5-A105-0F542F2E0B8A}"/>
          </ac:spMkLst>
        </pc:spChg>
        <pc:spChg chg="add del mod">
          <ac:chgData name="" userId="180d164795b9514d" providerId="LiveId" clId="{D575222F-664F-4916-B7B6-615BCE412431}" dt="2023-11-09T18:43:24.257" v="5335"/>
          <ac:spMkLst>
            <pc:docMk/>
            <pc:sldMk cId="25043120" sldId="297"/>
            <ac:spMk id="4" creationId="{382290BB-FEEC-410A-BCD8-8A9D354CC70B}"/>
          </ac:spMkLst>
        </pc:spChg>
        <pc:spChg chg="mod">
          <ac:chgData name="" userId="180d164795b9514d" providerId="LiveId" clId="{D575222F-664F-4916-B7B6-615BCE412431}" dt="2023-11-09T18:43:18.701" v="5333" actId="20577"/>
          <ac:spMkLst>
            <pc:docMk/>
            <pc:sldMk cId="25043120" sldId="297"/>
            <ac:spMk id="6" creationId="{CFDC2835-DCCC-4648-AED6-61BCAD764387}"/>
          </ac:spMkLst>
        </pc:spChg>
      </pc:sldChg>
      <pc:sldChg chg="add del">
        <pc:chgData name="" userId="180d164795b9514d" providerId="LiveId" clId="{D575222F-664F-4916-B7B6-615BCE412431}" dt="2023-11-09T18:01:29.047" v="4694"/>
        <pc:sldMkLst>
          <pc:docMk/>
          <pc:sldMk cId="322580281" sldId="297"/>
        </pc:sldMkLst>
      </pc:sldChg>
      <pc:sldChg chg="addSp delSp modSp add">
        <pc:chgData name="" userId="180d164795b9514d" providerId="LiveId" clId="{D575222F-664F-4916-B7B6-615BCE412431}" dt="2023-11-09T19:52:47.070" v="6872"/>
        <pc:sldMkLst>
          <pc:docMk/>
          <pc:sldMk cId="602413523" sldId="298"/>
        </pc:sldMkLst>
        <pc:spChg chg="add mod">
          <ac:chgData name="" userId="180d164795b9514d" providerId="LiveId" clId="{D575222F-664F-4916-B7B6-615BCE412431}" dt="2023-11-09T19:08:03.495" v="5950" actId="20577"/>
          <ac:spMkLst>
            <pc:docMk/>
            <pc:sldMk cId="602413523" sldId="298"/>
            <ac:spMk id="2" creationId="{E69BF958-C65C-46E9-B2E6-5DD88DA34834}"/>
          </ac:spMkLst>
        </pc:spChg>
        <pc:spChg chg="add mod">
          <ac:chgData name="" userId="180d164795b9514d" providerId="LiveId" clId="{D575222F-664F-4916-B7B6-615BCE412431}" dt="2023-11-09T19:52:08.721" v="6871" actId="14100"/>
          <ac:spMkLst>
            <pc:docMk/>
            <pc:sldMk cId="602413523" sldId="298"/>
            <ac:spMk id="4" creationId="{8B2F9A06-3323-4415-A672-31B82D9EFAC3}"/>
          </ac:spMkLst>
        </pc:spChg>
        <pc:spChg chg="add mod ord">
          <ac:chgData name="" userId="180d164795b9514d" providerId="LiveId" clId="{D575222F-664F-4916-B7B6-615BCE412431}" dt="2023-11-09T19:52:02.912" v="6870" actId="14100"/>
          <ac:spMkLst>
            <pc:docMk/>
            <pc:sldMk cId="602413523" sldId="298"/>
            <ac:spMk id="5" creationId="{228A8454-6A1A-4908-AFC2-48CCEC9F54B6}"/>
          </ac:spMkLst>
        </pc:spChg>
        <pc:spChg chg="del">
          <ac:chgData name="" userId="180d164795b9514d" providerId="LiveId" clId="{D575222F-664F-4916-B7B6-615BCE412431}" dt="2023-11-09T18:41:47.264" v="5306" actId="478"/>
          <ac:spMkLst>
            <pc:docMk/>
            <pc:sldMk cId="602413523" sldId="298"/>
            <ac:spMk id="6" creationId="{CFDC2835-DCCC-4648-AED6-61BCAD764387}"/>
          </ac:spMkLst>
        </pc:spChg>
        <pc:spChg chg="add mod">
          <ac:chgData name="" userId="180d164795b9514d" providerId="LiveId" clId="{D575222F-664F-4916-B7B6-615BCE412431}" dt="2023-11-09T19:52:47.070" v="6872"/>
          <ac:spMkLst>
            <pc:docMk/>
            <pc:sldMk cId="602413523" sldId="298"/>
            <ac:spMk id="9" creationId="{3250913D-552D-44DF-8443-0C67A47F4226}"/>
          </ac:spMkLst>
        </pc:spChg>
        <pc:spChg chg="mod">
          <ac:chgData name="" userId="180d164795b9514d" providerId="LiveId" clId="{D575222F-664F-4916-B7B6-615BCE412431}" dt="2023-11-09T18:06:07.927" v="4867" actId="20577"/>
          <ac:spMkLst>
            <pc:docMk/>
            <pc:sldMk cId="602413523" sldId="298"/>
            <ac:spMk id="10" creationId="{0D0D1C90-FF71-478E-B708-A25D644E1340}"/>
          </ac:spMkLst>
        </pc:spChg>
        <pc:spChg chg="del">
          <ac:chgData name="" userId="180d164795b9514d" providerId="LiveId" clId="{D575222F-664F-4916-B7B6-615BCE412431}" dt="2023-11-09T18:45:13.886" v="5339" actId="478"/>
          <ac:spMkLst>
            <pc:docMk/>
            <pc:sldMk cId="602413523" sldId="298"/>
            <ac:spMk id="19" creationId="{EEE1EFB3-0732-4779-91A2-0127C7F2A9D6}"/>
          </ac:spMkLst>
        </pc:spChg>
        <pc:spChg chg="del">
          <ac:chgData name="" userId="180d164795b9514d" providerId="LiveId" clId="{D575222F-664F-4916-B7B6-615BCE412431}" dt="2023-11-09T18:45:13.886" v="5339" actId="478"/>
          <ac:spMkLst>
            <pc:docMk/>
            <pc:sldMk cId="602413523" sldId="298"/>
            <ac:spMk id="21" creationId="{8ACED4BB-FFDE-4674-AF31-179B7549EF07}"/>
          </ac:spMkLst>
        </pc:spChg>
        <pc:spChg chg="del">
          <ac:chgData name="" userId="180d164795b9514d" providerId="LiveId" clId="{D575222F-664F-4916-B7B6-615BCE412431}" dt="2023-11-09T18:45:13.886" v="5339" actId="478"/>
          <ac:spMkLst>
            <pc:docMk/>
            <pc:sldMk cId="602413523" sldId="298"/>
            <ac:spMk id="23" creationId="{A60CAE8A-BF56-4877-AC80-C564479BE4CA}"/>
          </ac:spMkLst>
        </pc:spChg>
        <pc:spChg chg="del">
          <ac:chgData name="" userId="180d164795b9514d" providerId="LiveId" clId="{D575222F-664F-4916-B7B6-615BCE412431}" dt="2023-11-09T18:45:13.886" v="5339" actId="478"/>
          <ac:spMkLst>
            <pc:docMk/>
            <pc:sldMk cId="602413523" sldId="298"/>
            <ac:spMk id="24" creationId="{DBF47360-FE4F-4FD5-B05C-6BE47613817D}"/>
          </ac:spMkLst>
        </pc:spChg>
        <pc:picChg chg="del">
          <ac:chgData name="" userId="180d164795b9514d" providerId="LiveId" clId="{D575222F-664F-4916-B7B6-615BCE412431}" dt="2023-11-09T18:41:16.027" v="5305" actId="478"/>
          <ac:picMkLst>
            <pc:docMk/>
            <pc:sldMk cId="602413523" sldId="298"/>
            <ac:picMk id="3" creationId="{30703A46-BF62-49D5-9FE0-1DF49EA1AAEC}"/>
          </ac:picMkLst>
        </pc:picChg>
        <pc:picChg chg="del">
          <ac:chgData name="" userId="180d164795b9514d" providerId="LiveId" clId="{D575222F-664F-4916-B7B6-615BCE412431}" dt="2023-11-09T18:41:13.922" v="5304" actId="478"/>
          <ac:picMkLst>
            <pc:docMk/>
            <pc:sldMk cId="602413523" sldId="298"/>
            <ac:picMk id="7" creationId="{89632B3D-4AF2-4D9F-B66B-68DEDD53DE09}"/>
          </ac:picMkLst>
        </pc:picChg>
        <pc:picChg chg="add mod">
          <ac:chgData name="" userId="180d164795b9514d" providerId="LiveId" clId="{D575222F-664F-4916-B7B6-615BCE412431}" dt="2023-11-09T19:47:49.829" v="6849"/>
          <ac:picMkLst>
            <pc:docMk/>
            <pc:sldMk cId="602413523" sldId="298"/>
            <ac:picMk id="8" creationId="{F02A60D3-1E0B-4D41-A422-369D5942145F}"/>
          </ac:picMkLst>
        </pc:picChg>
        <pc:cxnChg chg="del mod">
          <ac:chgData name="" userId="180d164795b9514d" providerId="LiveId" clId="{D575222F-664F-4916-B7B6-615BCE412431}" dt="2023-11-09T18:45:07.678" v="5338" actId="478"/>
          <ac:cxnSpMkLst>
            <pc:docMk/>
            <pc:sldMk cId="602413523" sldId="298"/>
            <ac:cxnSpMk id="20" creationId="{606672A9-D033-48A3-AD8B-5AEC5B573826}"/>
          </ac:cxnSpMkLst>
        </pc:cxnChg>
      </pc:sldChg>
      <pc:sldChg chg="addSp modSp add">
        <pc:chgData name="" userId="180d164795b9514d" providerId="LiveId" clId="{D575222F-664F-4916-B7B6-615BCE412431}" dt="2023-11-09T20:07:49.511" v="6950"/>
        <pc:sldMkLst>
          <pc:docMk/>
          <pc:sldMk cId="3176321063" sldId="299"/>
        </pc:sldMkLst>
        <pc:spChg chg="mod">
          <ac:chgData name="" userId="180d164795b9514d" providerId="LiveId" clId="{D575222F-664F-4916-B7B6-615BCE412431}" dt="2023-11-09T18:37:54.927" v="5268" actId="20577"/>
          <ac:spMkLst>
            <pc:docMk/>
            <pc:sldMk cId="3176321063" sldId="299"/>
            <ac:spMk id="6" creationId="{CFDC2835-DCCC-4648-AED6-61BCAD764387}"/>
          </ac:spMkLst>
        </pc:spChg>
        <pc:picChg chg="add mod">
          <ac:chgData name="" userId="180d164795b9514d" providerId="LiveId" clId="{D575222F-664F-4916-B7B6-615BCE412431}" dt="2023-11-09T19:45:13.199" v="6844"/>
          <ac:picMkLst>
            <pc:docMk/>
            <pc:sldMk cId="3176321063" sldId="299"/>
            <ac:picMk id="2" creationId="{3D8BFABD-C5C9-4F53-B913-A3E644DD05A0}"/>
          </ac:picMkLst>
        </pc:picChg>
        <pc:picChg chg="add mod">
          <ac:chgData name="" userId="180d164795b9514d" providerId="LiveId" clId="{D575222F-664F-4916-B7B6-615BCE412431}" dt="2023-11-09T20:07:49.511" v="6950"/>
          <ac:picMkLst>
            <pc:docMk/>
            <pc:sldMk cId="3176321063" sldId="299"/>
            <ac:picMk id="4" creationId="{1B9009A1-FA83-4D36-B602-6CF5FD48C579}"/>
          </ac:picMkLst>
        </pc:picChg>
      </pc:sldChg>
      <pc:sldChg chg="modSp add">
        <pc:chgData name="" userId="180d164795b9514d" providerId="LiveId" clId="{D575222F-664F-4916-B7B6-615BCE412431}" dt="2023-11-09T19:59:22.875" v="6899" actId="20577"/>
        <pc:sldMkLst>
          <pc:docMk/>
          <pc:sldMk cId="2002106572" sldId="300"/>
        </pc:sldMkLst>
        <pc:spChg chg="mod">
          <ac:chgData name="" userId="180d164795b9514d" providerId="LiveId" clId="{D575222F-664F-4916-B7B6-615BCE412431}" dt="2023-11-09T19:59:22.875" v="6899" actId="20577"/>
          <ac:spMkLst>
            <pc:docMk/>
            <pc:sldMk cId="2002106572" sldId="300"/>
            <ac:spMk id="35" creationId="{35229E21-5EE0-4FA0-81FC-D59E295E783D}"/>
          </ac:spMkLst>
        </pc:spChg>
      </pc:sldChg>
      <pc:sldChg chg="modSp add ord">
        <pc:chgData name="" userId="180d164795b9514d" providerId="LiveId" clId="{D575222F-664F-4916-B7B6-615BCE412431}" dt="2023-11-09T18:30:07.701" v="5191" actId="20577"/>
        <pc:sldMkLst>
          <pc:docMk/>
          <pc:sldMk cId="2811472080" sldId="301"/>
        </pc:sldMkLst>
        <pc:spChg chg="mod">
          <ac:chgData name="" userId="180d164795b9514d" providerId="LiveId" clId="{D575222F-664F-4916-B7B6-615BCE412431}" dt="2023-11-09T18:30:07.701" v="5191" actId="20577"/>
          <ac:spMkLst>
            <pc:docMk/>
            <pc:sldMk cId="2811472080" sldId="301"/>
            <ac:spMk id="35" creationId="{35229E21-5EE0-4FA0-81FC-D59E295E783D}"/>
          </ac:spMkLst>
        </pc:spChg>
      </pc:sldChg>
      <pc:sldChg chg="addSp delSp modSp add">
        <pc:chgData name="" userId="180d164795b9514d" providerId="LiveId" clId="{D575222F-664F-4916-B7B6-615BCE412431}" dt="2023-11-09T19:53:09.557" v="6874"/>
        <pc:sldMkLst>
          <pc:docMk/>
          <pc:sldMk cId="2698128724" sldId="302"/>
        </pc:sldMkLst>
        <pc:spChg chg="mod">
          <ac:chgData name="" userId="180d164795b9514d" providerId="LiveId" clId="{D575222F-664F-4916-B7B6-615BCE412431}" dt="2023-11-09T19:11:14.956" v="6020" actId="1076"/>
          <ac:spMkLst>
            <pc:docMk/>
            <pc:sldMk cId="2698128724" sldId="302"/>
            <ac:spMk id="2" creationId="{E69BF958-C65C-46E9-B2E6-5DD88DA34834}"/>
          </ac:spMkLst>
        </pc:spChg>
        <pc:spChg chg="del">
          <ac:chgData name="" userId="180d164795b9514d" providerId="LiveId" clId="{D575222F-664F-4916-B7B6-615BCE412431}" dt="2023-11-09T19:05:45.605" v="5893" actId="478"/>
          <ac:spMkLst>
            <pc:docMk/>
            <pc:sldMk cId="2698128724" sldId="302"/>
            <ac:spMk id="4" creationId="{8B2F9A06-3323-4415-A672-31B82D9EFAC3}"/>
          </ac:spMkLst>
        </pc:spChg>
        <pc:spChg chg="del">
          <ac:chgData name="" userId="180d164795b9514d" providerId="LiveId" clId="{D575222F-664F-4916-B7B6-615BCE412431}" dt="2023-11-09T19:05:50.296" v="5894" actId="478"/>
          <ac:spMkLst>
            <pc:docMk/>
            <pc:sldMk cId="2698128724" sldId="302"/>
            <ac:spMk id="5" creationId="{228A8454-6A1A-4908-AFC2-48CCEC9F54B6}"/>
          </ac:spMkLst>
        </pc:spChg>
        <pc:spChg chg="add mod">
          <ac:chgData name="" userId="180d164795b9514d" providerId="LiveId" clId="{D575222F-664F-4916-B7B6-615BCE412431}" dt="2023-11-09T19:53:09.557" v="6874"/>
          <ac:spMkLst>
            <pc:docMk/>
            <pc:sldMk cId="2698128724" sldId="302"/>
            <ac:spMk id="9" creationId="{46898585-B706-405D-BB60-0025C24336A8}"/>
          </ac:spMkLst>
        </pc:spChg>
        <pc:spChg chg="mod">
          <ac:chgData name="" userId="180d164795b9514d" providerId="LiveId" clId="{D575222F-664F-4916-B7B6-615BCE412431}" dt="2023-11-09T19:11:20.058" v="6021" actId="1076"/>
          <ac:spMkLst>
            <pc:docMk/>
            <pc:sldMk cId="2698128724" sldId="302"/>
            <ac:spMk id="10" creationId="{0D0D1C90-FF71-478E-B708-A25D644E1340}"/>
          </ac:spMkLst>
        </pc:spChg>
        <pc:picChg chg="add mod">
          <ac:chgData name="" userId="180d164795b9514d" providerId="LiveId" clId="{D575222F-664F-4916-B7B6-615BCE412431}" dt="2023-11-09T19:42:50.069" v="6836" actId="1076"/>
          <ac:picMkLst>
            <pc:docMk/>
            <pc:sldMk cId="2698128724" sldId="302"/>
            <ac:picMk id="3" creationId="{0437B7C2-E70B-4A85-A891-2ED5FB90543C}"/>
          </ac:picMkLst>
        </pc:picChg>
      </pc:sldChg>
      <pc:sldChg chg="addSp modSp add ord">
        <pc:chgData name="" userId="180d164795b9514d" providerId="LiveId" clId="{D575222F-664F-4916-B7B6-615BCE412431}" dt="2023-11-09T19:53:42.815" v="6879"/>
        <pc:sldMkLst>
          <pc:docMk/>
          <pc:sldMk cId="3857712273" sldId="303"/>
        </pc:sldMkLst>
        <pc:spChg chg="mod">
          <ac:chgData name="" userId="180d164795b9514d" providerId="LiveId" clId="{D575222F-664F-4916-B7B6-615BCE412431}" dt="2023-11-09T19:20:52.604" v="6342" actId="20577"/>
          <ac:spMkLst>
            <pc:docMk/>
            <pc:sldMk cId="3857712273" sldId="303"/>
            <ac:spMk id="2" creationId="{E69BF958-C65C-46E9-B2E6-5DD88DA34834}"/>
          </ac:spMkLst>
        </pc:spChg>
        <pc:spChg chg="mod">
          <ac:chgData name="" userId="180d164795b9514d" providerId="LiveId" clId="{D575222F-664F-4916-B7B6-615BCE412431}" dt="2023-11-09T19:53:22.746" v="6876" actId="14100"/>
          <ac:spMkLst>
            <pc:docMk/>
            <pc:sldMk cId="3857712273" sldId="303"/>
            <ac:spMk id="4" creationId="{8B2F9A06-3323-4415-A672-31B82D9EFAC3}"/>
          </ac:spMkLst>
        </pc:spChg>
        <pc:spChg chg="mod">
          <ac:chgData name="" userId="180d164795b9514d" providerId="LiveId" clId="{D575222F-664F-4916-B7B6-615BCE412431}" dt="2023-11-09T19:53:30.411" v="6878" actId="14100"/>
          <ac:spMkLst>
            <pc:docMk/>
            <pc:sldMk cId="3857712273" sldId="303"/>
            <ac:spMk id="5" creationId="{228A8454-6A1A-4908-AFC2-48CCEC9F54B6}"/>
          </ac:spMkLst>
        </pc:spChg>
        <pc:spChg chg="add mod">
          <ac:chgData name="" userId="180d164795b9514d" providerId="LiveId" clId="{D575222F-664F-4916-B7B6-615BCE412431}" dt="2023-11-09T19:53:42.815" v="6879"/>
          <ac:spMkLst>
            <pc:docMk/>
            <pc:sldMk cId="3857712273" sldId="303"/>
            <ac:spMk id="9" creationId="{C930BA8C-0430-448C-A494-F72D49862D50}"/>
          </ac:spMkLst>
        </pc:spChg>
        <pc:picChg chg="add mod">
          <ac:chgData name="" userId="180d164795b9514d" providerId="LiveId" clId="{D575222F-664F-4916-B7B6-615BCE412431}" dt="2023-11-09T19:42:35.989" v="6834" actId="1076"/>
          <ac:picMkLst>
            <pc:docMk/>
            <pc:sldMk cId="3857712273" sldId="303"/>
            <ac:picMk id="3" creationId="{1A6E1228-F4BC-45C4-A044-752437C37C00}"/>
          </ac:picMkLst>
        </pc:picChg>
      </pc:sldChg>
      <pc:sldChg chg="addSp delSp modSp add">
        <pc:chgData name="" userId="180d164795b9514d" providerId="LiveId" clId="{D575222F-664F-4916-B7B6-615BCE412431}" dt="2023-11-09T19:54:49.052" v="6886"/>
        <pc:sldMkLst>
          <pc:docMk/>
          <pc:sldMk cId="4234718697" sldId="304"/>
        </pc:sldMkLst>
        <pc:spChg chg="mod">
          <ac:chgData name="" userId="180d164795b9514d" providerId="LiveId" clId="{D575222F-664F-4916-B7B6-615BCE412431}" dt="2023-11-09T19:54:24.370" v="6884" actId="20577"/>
          <ac:spMkLst>
            <pc:docMk/>
            <pc:sldMk cId="4234718697" sldId="304"/>
            <ac:spMk id="2" creationId="{E69BF958-C65C-46E9-B2E6-5DD88DA34834}"/>
          </ac:spMkLst>
        </pc:spChg>
        <pc:spChg chg="mod">
          <ac:chgData name="" userId="180d164795b9514d" providerId="LiveId" clId="{D575222F-664F-4916-B7B6-615BCE412431}" dt="2023-11-09T19:54:30.154" v="6885" actId="14100"/>
          <ac:spMkLst>
            <pc:docMk/>
            <pc:sldMk cId="4234718697" sldId="304"/>
            <ac:spMk id="4" creationId="{8B2F9A06-3323-4415-A672-31B82D9EFAC3}"/>
          </ac:spMkLst>
        </pc:spChg>
        <pc:spChg chg="mod">
          <ac:chgData name="" userId="180d164795b9514d" providerId="LiveId" clId="{D575222F-664F-4916-B7B6-615BCE412431}" dt="2023-11-09T19:53:59.505" v="6881" actId="14100"/>
          <ac:spMkLst>
            <pc:docMk/>
            <pc:sldMk cId="4234718697" sldId="304"/>
            <ac:spMk id="5" creationId="{228A8454-6A1A-4908-AFC2-48CCEC9F54B6}"/>
          </ac:spMkLst>
        </pc:spChg>
        <pc:spChg chg="mod">
          <ac:chgData name="" userId="180d164795b9514d" providerId="LiveId" clId="{D575222F-664F-4916-B7B6-615BCE412431}" dt="2023-11-09T19:23:57.593" v="6365" actId="1076"/>
          <ac:spMkLst>
            <pc:docMk/>
            <pc:sldMk cId="4234718697" sldId="304"/>
            <ac:spMk id="10" creationId="{0D0D1C90-FF71-478E-B708-A25D644E1340}"/>
          </ac:spMkLst>
        </pc:spChg>
        <pc:spChg chg="add mod">
          <ac:chgData name="" userId="180d164795b9514d" providerId="LiveId" clId="{D575222F-664F-4916-B7B6-615BCE412431}" dt="2023-11-09T19:54:49.052" v="6886"/>
          <ac:spMkLst>
            <pc:docMk/>
            <pc:sldMk cId="4234718697" sldId="304"/>
            <ac:spMk id="11" creationId="{F757FE3C-904A-4BF0-9470-AECD0BE2EC2F}"/>
          </ac:spMkLst>
        </pc:spChg>
        <pc:picChg chg="add mod">
          <ac:chgData name="" userId="180d164795b9514d" providerId="LiveId" clId="{D575222F-664F-4916-B7B6-615BCE412431}" dt="2023-11-09T19:42:25.182" v="6832" actId="1076"/>
          <ac:picMkLst>
            <pc:docMk/>
            <pc:sldMk cId="4234718697" sldId="304"/>
            <ac:picMk id="3" creationId="{40BEA8DC-BDD6-45C3-ACDD-C7C2A7E84A79}"/>
          </ac:picMkLst>
        </pc:picChg>
        <pc:picChg chg="add del">
          <ac:chgData name="" userId="180d164795b9514d" providerId="LiveId" clId="{D575222F-664F-4916-B7B6-615BCE412431}" dt="2023-11-09T19:41:54.108" v="6830" actId="478"/>
          <ac:picMkLst>
            <pc:docMk/>
            <pc:sldMk cId="4234718697" sldId="304"/>
            <ac:picMk id="8" creationId="{2BB37A5A-47B8-4B81-BC80-2EE9746BE8A9}"/>
          </ac:picMkLst>
        </pc:picChg>
      </pc:sldChg>
      <pc:sldChg chg="addSp delSp modSp add">
        <pc:chgData name="" userId="180d164795b9514d" providerId="LiveId" clId="{D575222F-664F-4916-B7B6-615BCE412431}" dt="2023-11-09T19:55:55.874" v="6894"/>
        <pc:sldMkLst>
          <pc:docMk/>
          <pc:sldMk cId="681481592" sldId="305"/>
        </pc:sldMkLst>
        <pc:spChg chg="mod">
          <ac:chgData name="" userId="180d164795b9514d" providerId="LiveId" clId="{D575222F-664F-4916-B7B6-615BCE412431}" dt="2023-11-09T19:31:00.708" v="6510" actId="1076"/>
          <ac:spMkLst>
            <pc:docMk/>
            <pc:sldMk cId="681481592" sldId="305"/>
            <ac:spMk id="2" creationId="{E69BF958-C65C-46E9-B2E6-5DD88DA34834}"/>
          </ac:spMkLst>
        </pc:spChg>
        <pc:spChg chg="del mod">
          <ac:chgData name="" userId="180d164795b9514d" providerId="LiveId" clId="{D575222F-664F-4916-B7B6-615BCE412431}" dt="2023-11-09T19:55:26.179" v="6892" actId="478"/>
          <ac:spMkLst>
            <pc:docMk/>
            <pc:sldMk cId="681481592" sldId="305"/>
            <ac:spMk id="4" creationId="{8B2F9A06-3323-4415-A672-31B82D9EFAC3}"/>
          </ac:spMkLst>
        </pc:spChg>
        <pc:spChg chg="del mod">
          <ac:chgData name="" userId="180d164795b9514d" providerId="LiveId" clId="{D575222F-664F-4916-B7B6-615BCE412431}" dt="2023-11-09T19:55:27.941" v="6893" actId="478"/>
          <ac:spMkLst>
            <pc:docMk/>
            <pc:sldMk cId="681481592" sldId="305"/>
            <ac:spMk id="5" creationId="{228A8454-6A1A-4908-AFC2-48CCEC9F54B6}"/>
          </ac:spMkLst>
        </pc:spChg>
        <pc:spChg chg="add mod">
          <ac:chgData name="" userId="180d164795b9514d" providerId="LiveId" clId="{D575222F-664F-4916-B7B6-615BCE412431}" dt="2023-11-09T19:41:38.264" v="6828"/>
          <ac:spMkLst>
            <pc:docMk/>
            <pc:sldMk cId="681481592" sldId="305"/>
            <ac:spMk id="6" creationId="{C997F479-EE97-4B4F-884A-F6F6E5C10628}"/>
          </ac:spMkLst>
        </pc:spChg>
        <pc:spChg chg="add mod">
          <ac:chgData name="" userId="180d164795b9514d" providerId="LiveId" clId="{D575222F-664F-4916-B7B6-615BCE412431}" dt="2023-11-09T19:55:55.874" v="6894"/>
          <ac:spMkLst>
            <pc:docMk/>
            <pc:sldMk cId="681481592" sldId="305"/>
            <ac:spMk id="11" creationId="{DAA804BE-C1E0-440D-967D-AA93752A970B}"/>
          </ac:spMkLst>
        </pc:spChg>
        <pc:picChg chg="add del mod">
          <ac:chgData name="" userId="180d164795b9514d" providerId="LiveId" clId="{D575222F-664F-4916-B7B6-615BCE412431}" dt="2023-11-09T19:40:15.663" v="6816" actId="478"/>
          <ac:picMkLst>
            <pc:docMk/>
            <pc:sldMk cId="681481592" sldId="305"/>
            <ac:picMk id="3" creationId="{C287A462-3639-4614-80AB-5679C2E2172C}"/>
          </ac:picMkLst>
        </pc:picChg>
      </pc:sldChg>
      <pc:sldChg chg="delSp modSp add">
        <pc:chgData name="" userId="180d164795b9514d" providerId="LiveId" clId="{D575222F-664F-4916-B7B6-615BCE412431}" dt="2023-11-09T19:56:28.915" v="6896" actId="478"/>
        <pc:sldMkLst>
          <pc:docMk/>
          <pc:sldMk cId="669447652" sldId="306"/>
        </pc:sldMkLst>
        <pc:spChg chg="mod">
          <ac:chgData name="" userId="180d164795b9514d" providerId="LiveId" clId="{D575222F-664F-4916-B7B6-615BCE412431}" dt="2023-11-09T19:37:25.109" v="6811" actId="113"/>
          <ac:spMkLst>
            <pc:docMk/>
            <pc:sldMk cId="669447652" sldId="306"/>
            <ac:spMk id="2" creationId="{E69BF958-C65C-46E9-B2E6-5DD88DA34834}"/>
          </ac:spMkLst>
        </pc:spChg>
        <pc:spChg chg="del">
          <ac:chgData name="" userId="180d164795b9514d" providerId="LiveId" clId="{D575222F-664F-4916-B7B6-615BCE412431}" dt="2023-11-09T19:56:27.319" v="6895" actId="478"/>
          <ac:spMkLst>
            <pc:docMk/>
            <pc:sldMk cId="669447652" sldId="306"/>
            <ac:spMk id="4" creationId="{8B2F9A06-3323-4415-A672-31B82D9EFAC3}"/>
          </ac:spMkLst>
        </pc:spChg>
        <pc:spChg chg="del">
          <ac:chgData name="" userId="180d164795b9514d" providerId="LiveId" clId="{D575222F-664F-4916-B7B6-615BCE412431}" dt="2023-11-09T19:56:28.915" v="6896" actId="478"/>
          <ac:spMkLst>
            <pc:docMk/>
            <pc:sldMk cId="669447652" sldId="306"/>
            <ac:spMk id="5" creationId="{228A8454-6A1A-4908-AFC2-48CCEC9F54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159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9324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4598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1255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9217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6469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7016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4723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85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8448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6047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22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95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4302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5646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4893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673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3658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5378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5378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7289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7289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72893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968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968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968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968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995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4.xml"/><Relationship Id="rId7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10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hyperlink" Target="http://meca3.free.fr/lecon/COURS/DAO/aideInv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slide" Target="slide9.xml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slide" Target="slide9.xml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32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slide" Target="slide21.xml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6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image" Target="../media/image40.png"/><Relationship Id="rId4" Type="http://schemas.openxmlformats.org/officeDocument/2006/relationships/slide" Target="slide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39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39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11" Type="http://schemas.openxmlformats.org/officeDocument/2006/relationships/image" Target="../media/image41.png"/><Relationship Id="rId5" Type="http://schemas.openxmlformats.org/officeDocument/2006/relationships/image" Target="../media/image45.jpg"/><Relationship Id="rId10" Type="http://schemas.openxmlformats.org/officeDocument/2006/relationships/slide" Target="slide18.xml"/><Relationship Id="rId4" Type="http://schemas.openxmlformats.org/officeDocument/2006/relationships/image" Target="../media/image44.jp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8.jpg"/><Relationship Id="rId7" Type="http://schemas.openxmlformats.org/officeDocument/2006/relationships/slide" Target="slide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slide" Target="slide21.xml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slide" Target="slide21.xml"/><Relationship Id="rId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slide" Target="slide21.xml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slide" Target="slide23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slide" Target="slide23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TP Mise en Plan </a:t>
            </a:r>
            <a:br>
              <a:rPr lang="fr-FR" sz="4000" dirty="0"/>
            </a:br>
            <a:r>
              <a:rPr lang="fr-FR" sz="4000" dirty="0"/>
              <a:t>sous </a:t>
            </a:r>
            <a:br>
              <a:rPr lang="fr-FR" sz="4000" dirty="0"/>
            </a:br>
            <a:r>
              <a:rPr lang="fr-FR" sz="4000" dirty="0"/>
              <a:t>INVENTOR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2029985"/>
            <a:ext cx="575534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 action="ppaction://hlinksldjump"/>
              </a:rPr>
              <a:t>1° Sujet du TP.</a:t>
            </a:r>
            <a:endParaRPr kumimoji="0" lang="fr-FR" altLang="fr-FR" sz="2800" b="1" i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800" b="1" u="sng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 action="ppaction://hlinksldjump"/>
              </a:rPr>
              <a:t>2° Aides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71" y="201871"/>
            <a:ext cx="5755342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2° Aides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 action="ppaction://hlinksldjump"/>
              </a:rPr>
              <a:t>2.1. Ouverture du Modeleur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2.2. Commencer une mise en plan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2.3. Choix de la vue de départ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2.4. Choix de la vue complémentaire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2.5. Vue en coupe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 action="ppaction://hlinksldjump"/>
              </a:rPr>
              <a:t>2.6. Habillage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2.7. </a:t>
            </a: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9"/>
              </a:rPr>
              <a:t>D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’autres aides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hlinkClick r:id="rId10" action="ppaction://hlinksldjump"/>
            <a:extLst>
              <a:ext uri="{FF2B5EF4-FFF2-40B4-BE49-F238E27FC236}">
                <a16:creationId xmlns:a16="http://schemas.microsoft.com/office/drawing/2014/main" id="{093888D4-F1AF-4EE5-A105-0F542F2E0B8A}"/>
              </a:ext>
            </a:extLst>
          </p:cNvPr>
          <p:cNvSpPr txBox="1"/>
          <p:nvPr/>
        </p:nvSpPr>
        <p:spPr>
          <a:xfrm>
            <a:off x="7853082" y="4538368"/>
            <a:ext cx="1167974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Retour Sujet TP</a:t>
            </a:r>
          </a:p>
        </p:txBody>
      </p:sp>
    </p:spTree>
    <p:extLst>
      <p:ext uri="{BB962C8B-B14F-4D97-AF65-F5344CB8AC3E}">
        <p14:creationId xmlns:p14="http://schemas.microsoft.com/office/powerpoint/2010/main" val="25043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1491375"/>
            <a:ext cx="575534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2.1. </a:t>
            </a: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Lancement  du Modeleur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Allumez votre PC, puis double cliquez sur l'icône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ou recherchez dans le menu programme : Autodesk puis Autodesk Inventor et enfin Autodesk Inventor Professionnel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Apparaîtra le menu de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départ d'INVENTOR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avec l'architecture de  ces fichiers.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6442">
            <a:extLst>
              <a:ext uri="{FF2B5EF4-FFF2-40B4-BE49-F238E27FC236}">
                <a16:creationId xmlns:a16="http://schemas.microsoft.com/office/drawing/2014/main" id="{AEC3A63D-EA44-463B-A245-E4FC8B2538E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09237" y="3072087"/>
            <a:ext cx="2797628" cy="2014743"/>
          </a:xfrm>
          <a:prstGeom prst="rect">
            <a:avLst/>
          </a:prstGeom>
        </p:spPr>
      </p:pic>
      <p:pic>
        <p:nvPicPr>
          <p:cNvPr id="2" name="Image 1">
            <a:hlinkClick r:id="rId4" action="ppaction://hlinksldjump"/>
            <a:extLst>
              <a:ext uri="{FF2B5EF4-FFF2-40B4-BE49-F238E27FC236}">
                <a16:creationId xmlns:a16="http://schemas.microsoft.com/office/drawing/2014/main" id="{DDAC2139-4690-4DA4-8D33-81B12DE7E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456" y="4449282"/>
            <a:ext cx="1426588" cy="8352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685DF-A1C1-4A41-A462-B3273FE43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532" y="2014812"/>
            <a:ext cx="492298" cy="56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11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1414639"/>
            <a:ext cx="5755342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2.1.1 Le fichier 3D n’est pas ouvert.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2.1.2 Le fichier 3D est ouvert. (Méthode 1)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2.1.3 Le fichier 3D est ouvert. (Méthode 2)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</p:spTree>
    <p:extLst>
      <p:ext uri="{BB962C8B-B14F-4D97-AF65-F5344CB8AC3E}">
        <p14:creationId xmlns:p14="http://schemas.microsoft.com/office/powerpoint/2010/main" val="23788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970695"/>
            <a:ext cx="5755342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2.1.1 Le fichier 3D n’est pas ouvert.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a) Sélectionnez  dans le menu de départ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Choisissez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Travaillez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Recherchez votre fichier 3D dans votre répertoire.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893" y="2789648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7D081C-32F7-4E40-B918-7780B3FF6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962" y="2031278"/>
            <a:ext cx="1771650" cy="4826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2887" y="3250128"/>
            <a:ext cx="425450" cy="5969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8495EE-8383-4EB5-A638-77F11BB58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12" y="2968170"/>
            <a:ext cx="2796428" cy="192275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775968" cy="3476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17" idx="3"/>
          </p:cNvCxnSpPr>
          <p:nvPr/>
        </p:nvCxnSpPr>
        <p:spPr>
          <a:xfrm flipH="1" flipV="1">
            <a:off x="2167467" y="3548578"/>
            <a:ext cx="652573" cy="3809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AEFAEC0A-4966-46D5-B479-0F3EE8ABCC57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92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881469"/>
            <a:ext cx="575534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Sélectionner  dans le menu de départ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Choisir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Travailler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Sélectionnez le fichier dans le menu.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f)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17" y="3126365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208" y="3631100"/>
            <a:ext cx="425450" cy="59690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806705" cy="691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7B1E54B5-394A-4F72-A13D-FCA0EA37A5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58" y="3359937"/>
            <a:ext cx="2588009" cy="1770743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25910329-A12D-4D8B-B4AB-36BFF96DC16A}"/>
              </a:ext>
            </a:extLst>
          </p:cNvPr>
          <p:cNvSpPr/>
          <p:nvPr/>
        </p:nvSpPr>
        <p:spPr>
          <a:xfrm>
            <a:off x="107694" y="3672309"/>
            <a:ext cx="1792727" cy="2572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6" idx="6"/>
          </p:cNvCxnSpPr>
          <p:nvPr/>
        </p:nvCxnSpPr>
        <p:spPr>
          <a:xfrm flipH="1" flipV="1">
            <a:off x="1900421" y="3800930"/>
            <a:ext cx="950356" cy="5763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0A40F2A7-87C8-45AD-B5BA-8EA825CFEC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3224" y="1976848"/>
            <a:ext cx="2282158" cy="815056"/>
          </a:xfrm>
          <a:prstGeom prst="rect">
            <a:avLst/>
          </a:prstGeom>
        </p:spPr>
      </p:pic>
      <p:sp>
        <p:nvSpPr>
          <p:cNvPr id="22" name="ZoneTexte 21">
            <a:hlinkClick r:id="rId9" action="ppaction://hlinksldjump"/>
            <a:extLst>
              <a:ext uri="{FF2B5EF4-FFF2-40B4-BE49-F238E27FC236}">
                <a16:creationId xmlns:a16="http://schemas.microsoft.com/office/drawing/2014/main" id="{3F7DB21C-2EEB-4E95-97B8-966FB9C36A51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2</a:t>
            </a:r>
          </a:p>
        </p:txBody>
      </p:sp>
    </p:spTree>
    <p:extLst>
      <p:ext uri="{BB962C8B-B14F-4D97-AF65-F5344CB8AC3E}">
        <p14:creationId xmlns:p14="http://schemas.microsoft.com/office/powerpoint/2010/main" val="133722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100842"/>
            <a:ext cx="575534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Réalisez, directement dans le fichier 3D ouvert, un clic droit sur le nom de la pièce dans l’arbre de construction.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Créer une vue 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dans le nouveau menu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Travaillez avec un dessin en norme ISO: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La pièce apparait directement sur la feuille de dessin.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suivante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2" y="2970760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975803" y="43596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094" y="3565163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>
            <a:off x="1710269" y="3582450"/>
            <a:ext cx="1189061" cy="777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30E00B2-B1BA-4CA9-AF89-F0C066E3D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33" y="1100842"/>
            <a:ext cx="1504260" cy="1904285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148569" y="161178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790965" y="1877893"/>
            <a:ext cx="1067078" cy="11272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hlinkClick r:id="rId7" action="ppaction://hlinksldjump"/>
            <a:extLst>
              <a:ext uri="{FF2B5EF4-FFF2-40B4-BE49-F238E27FC236}">
                <a16:creationId xmlns:a16="http://schemas.microsoft.com/office/drawing/2014/main" id="{291B48F0-DA6E-499B-9630-22A74C48F5BF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195899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4240118"/>
            <a:ext cx="5207237" cy="61128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316286"/>
            <a:ext cx="589936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2.3. Choisir la vue de départ.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 l’aide du cube 3D sélectionnez la face de votre première vue ( généralement la vue de face, sauf si celle-ci sera en coupe, dans ce cas choisissez la vue où se trouvera le plan de coupe comme première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votre échelle (toujours choisir la plus grande possible).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Validez par	        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Remarque: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est toujours possible de changer ces paramètres en cours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 travail.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19A929-EDAD-4A92-88F4-868881C5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93" y="2182932"/>
            <a:ext cx="704850" cy="723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A5AD60-2FA6-4533-A91D-A765E8F75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5" y="3011011"/>
            <a:ext cx="2408583" cy="16479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975803" y="407491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1943991" y="3481216"/>
            <a:ext cx="1036276" cy="7589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B94AFF1F-D477-434E-9DF5-1C419C56C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429" y="3676928"/>
            <a:ext cx="863600" cy="330200"/>
          </a:xfrm>
          <a:prstGeom prst="rect">
            <a:avLst/>
          </a:prstGeom>
        </p:spPr>
      </p:pic>
      <p:pic>
        <p:nvPicPr>
          <p:cNvPr id="22" name="Image 21">
            <a:hlinkClick r:id="rId6" action="ppaction://hlinksldjump"/>
            <a:extLst>
              <a:ext uri="{FF2B5EF4-FFF2-40B4-BE49-F238E27FC236}">
                <a16:creationId xmlns:a16="http://schemas.microsoft.com/office/drawing/2014/main" id="{E58CE94D-F815-442C-BDF5-D3C8E991D4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4606" y="4441957"/>
            <a:ext cx="1426588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3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9B80597-B806-4333-B7A2-A3069B6B0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0228"/>
            <a:ext cx="2794000" cy="97888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3793067"/>
            <a:ext cx="6146800" cy="13504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0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2.4. Choisir les vues Complémentaires.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Projeté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votre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Cliquez à coté de la 1</a:t>
            </a:r>
            <a:r>
              <a:rPr lang="fr-FR" altLang="fr-FR" baseline="30000" dirty="0">
                <a:solidFill>
                  <a:schemeClr val="tx1"/>
                </a:solidFill>
                <a:latin typeface="Arial" panose="020B0604020202020204" pitchFamily="34" charset="0"/>
              </a:rPr>
              <a:t>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 vue pour créer vos vues.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Une fois vos vues placées, faites un clic droit et validez « Créer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Il est possible en faisant glisser les vues de les recadrer dans la feuille si nécessaire.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Remarques: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Pour une pièce prismatique le nombre minimum de vues est égale à 2.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Pour pièce cylindrique le nombre de vues minimum est égale à 1.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Dès que la pièce possède des usinage intérieurs (ex: perçage borgne, chambrage, rainure,…) il faut prévoir une coupe.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Pensez à réaliser des sections, des vues partielles,…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342492" y="3107736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2310680" y="2630228"/>
            <a:ext cx="711920" cy="642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41663249-ADA0-4FEE-9724-731570A13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350" y="1809179"/>
            <a:ext cx="501650" cy="596900"/>
          </a:xfrm>
          <a:prstGeom prst="rect">
            <a:avLst/>
          </a:prstGeom>
        </p:spPr>
      </p:pic>
      <p:pic>
        <p:nvPicPr>
          <p:cNvPr id="8" name="Image 7">
            <a:hlinkClick r:id="rId5" action="ppaction://hlinksldjump"/>
            <a:extLst>
              <a:ext uri="{FF2B5EF4-FFF2-40B4-BE49-F238E27FC236}">
                <a16:creationId xmlns:a16="http://schemas.microsoft.com/office/drawing/2014/main" id="{C69340AD-8187-4266-AF3A-D5EC860AD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5157" y="4555371"/>
            <a:ext cx="1277837" cy="74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72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208567"/>
            <a:ext cx="607716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2.5. Réaliser une vue en coupe.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Coupe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la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Placez votre souris sur le point de votre plan de coupe (généralement le milieu,(point vert)). 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SANS CLIQUEZ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l’extérieur de la vue, et validez clic gauche.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l’autre extrémité du plan de coupe et validez.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6A62A4-457E-43A1-8B3B-91CEBA70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18" y="1727200"/>
            <a:ext cx="387350" cy="596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ECA042-2771-46BD-B267-AFAD7E752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438256"/>
            <a:ext cx="2362901" cy="5969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-69957" y="258879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898231" y="2753998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7F0E14E4-A43E-40BB-B22D-A78065D96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06994"/>
            <a:ext cx="2583983" cy="48737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1803991" y="4122945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</p:cNvCxnSpPr>
          <p:nvPr/>
        </p:nvCxnSpPr>
        <p:spPr>
          <a:xfrm flipH="1">
            <a:off x="2737361" y="4302165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hlinkClick r:id="rId6" action="ppaction://hlinksldjump"/>
            <a:extLst>
              <a:ext uri="{FF2B5EF4-FFF2-40B4-BE49-F238E27FC236}">
                <a16:creationId xmlns:a16="http://schemas.microsoft.com/office/drawing/2014/main" id="{7821DA2D-19C9-465C-AA85-0F1052302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9255" y="4568986"/>
            <a:ext cx="1299131" cy="7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01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116151"/>
            <a:ext cx="575534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 Habillage</a:t>
            </a:r>
            <a:endParaRPr lang="fr-FR" altLang="fr-FR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2.6.1. Traits d’axe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 Cotation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2.6.3. Nomenclature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2.6.4. Repérage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2.6.1. Traits d’axe</a:t>
            </a:r>
            <a:endParaRPr lang="fr-FR" altLang="fr-FR" sz="24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4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2.6.1.1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. Traits d’axe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2.6.1.2. Traits d’axe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106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3AC488-F70A-46C1-A4D5-B7F725B08F84}"/>
              </a:ext>
            </a:extLst>
          </p:cNvPr>
          <p:cNvSpPr/>
          <p:nvPr/>
        </p:nvSpPr>
        <p:spPr>
          <a:xfrm>
            <a:off x="203200" y="3752685"/>
            <a:ext cx="2146300" cy="991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59BCFB-9FB1-4A07-9D79-AC3AD4B0CC72}"/>
              </a:ext>
            </a:extLst>
          </p:cNvPr>
          <p:cNvSpPr/>
          <p:nvPr/>
        </p:nvSpPr>
        <p:spPr>
          <a:xfrm>
            <a:off x="1787147" y="2415745"/>
            <a:ext cx="168251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2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2.6.1.1. Habillage: Traits d’axe.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Axes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bout.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cercles et validez.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long.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deux cotés, génératrices symétriques et 	   validez.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1047299" y="2751431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457200" y="1533236"/>
            <a:ext cx="51309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651634" y="2430679"/>
            <a:ext cx="708319" cy="11433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45E3A2-E2EE-44CE-9FDC-3EECD163F4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22" t="27515" r="8544" b="58032"/>
          <a:stretch/>
        </p:blipFill>
        <p:spPr>
          <a:xfrm>
            <a:off x="6867899" y="2659582"/>
            <a:ext cx="374650" cy="457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0F2573C-17D0-4CB0-BD58-A465E5573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733" t="16198" r="3433" b="69349"/>
          <a:stretch/>
        </p:blipFill>
        <p:spPr>
          <a:xfrm>
            <a:off x="6867899" y="3116782"/>
            <a:ext cx="374650" cy="4572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51634" y="2336800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 flipV="1">
            <a:off x="1047299" y="2504786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89C9837B-658F-4130-9BE9-9B27A948DCDD}"/>
              </a:ext>
            </a:extLst>
          </p:cNvPr>
          <p:cNvSpPr/>
          <p:nvPr/>
        </p:nvSpPr>
        <p:spPr>
          <a:xfrm>
            <a:off x="2413599" y="1556952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D968522-093C-45FF-BFD5-20275EC539BF}"/>
              </a:ext>
            </a:extLst>
          </p:cNvPr>
          <p:cNvCxnSpPr>
            <a:cxnSpLocks/>
          </p:cNvCxnSpPr>
          <p:nvPr/>
        </p:nvCxnSpPr>
        <p:spPr>
          <a:xfrm flipH="1" flipV="1">
            <a:off x="2768149" y="2009241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1009965" y="2712043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273397" y="3164333"/>
            <a:ext cx="643551" cy="5853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4D3EDAD-3AC7-4DD0-A5F7-E04725DA74A8}"/>
              </a:ext>
            </a:extLst>
          </p:cNvPr>
          <p:cNvSpPr txBox="1"/>
          <p:nvPr/>
        </p:nvSpPr>
        <p:spPr>
          <a:xfrm>
            <a:off x="1809990" y="2418705"/>
            <a:ext cx="171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 ,mais en désignant le milieu des symétries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203200" y="3790396"/>
            <a:ext cx="2279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procédure, mais permet, en une opération de placer tous les axes d’une répétition.</a:t>
            </a:r>
          </a:p>
        </p:txBody>
      </p:sp>
      <p:pic>
        <p:nvPicPr>
          <p:cNvPr id="2" name="Image 1">
            <a:hlinkClick r:id="rId4" action="ppaction://hlinksldjump"/>
            <a:extLst>
              <a:ext uri="{FF2B5EF4-FFF2-40B4-BE49-F238E27FC236}">
                <a16:creationId xmlns:a16="http://schemas.microsoft.com/office/drawing/2014/main" id="{3D8BFABD-C5C9-4F53-B913-A3E644DD0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4" name="Image 3">
            <a:hlinkClick r:id="rId6" action="ppaction://hlinksldjump"/>
            <a:extLst>
              <a:ext uri="{FF2B5EF4-FFF2-40B4-BE49-F238E27FC236}">
                <a16:creationId xmlns:a16="http://schemas.microsoft.com/office/drawing/2014/main" id="{1B9009A1-FA83-4D36-B602-6CF5FD48C5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662F3BE8-67E6-4648-9FFF-D00A24BFA948}"/>
              </a:ext>
            </a:extLst>
          </p:cNvPr>
          <p:cNvSpPr/>
          <p:nvPr/>
        </p:nvSpPr>
        <p:spPr>
          <a:xfrm>
            <a:off x="3658371" y="4049486"/>
            <a:ext cx="4395267" cy="927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378191"/>
            <a:ext cx="607716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2.6.1.2. Habillage: Traits d’axe.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des axes à tracer.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2910852" y="3711464"/>
            <a:ext cx="708319" cy="1143303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2845985" y="4235728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3740307" y="4001559"/>
            <a:ext cx="4313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</a:t>
            </a:r>
          </a:p>
          <a:p>
            <a:r>
              <a:rPr lang="fr-FR" dirty="0"/>
              <a:t>En passant par le menu «</a:t>
            </a:r>
            <a:r>
              <a:rPr lang="fr-FR" b="1" dirty="0"/>
              <a:t>Annoter</a:t>
            </a:r>
            <a:r>
              <a:rPr lang="fr-FR" dirty="0"/>
              <a:t> » il faut choisir l’icône 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r>
              <a:rPr lang="fr-FR" dirty="0"/>
              <a:t>et procéder de même.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125275-8607-4A9D-9AA3-3BB3CE24F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776" y="1098924"/>
            <a:ext cx="2324100" cy="118745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50" y="1437879"/>
            <a:ext cx="1631950" cy="2575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7"/>
            <a:ext cx="1207202" cy="5964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5A99AB0B-6CCC-4BB0-80AD-5D2D5547B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002" y="2649557"/>
            <a:ext cx="1823348" cy="2381850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236604" y="287389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8A7D6F50-ECB2-45F4-8814-FFC28C9AA923}"/>
              </a:ext>
            </a:extLst>
          </p:cNvPr>
          <p:cNvSpPr/>
          <p:nvPr/>
        </p:nvSpPr>
        <p:spPr>
          <a:xfrm>
            <a:off x="215001" y="2894009"/>
            <a:ext cx="960655" cy="6318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656435" y="2986299"/>
            <a:ext cx="1263498" cy="949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>
            <a:off x="1022637" y="3116780"/>
            <a:ext cx="1913696" cy="2905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hlinkClick r:id="rId6" action="ppaction://hlinksldjump"/>
            <a:extLst>
              <a:ext uri="{FF2B5EF4-FFF2-40B4-BE49-F238E27FC236}">
                <a16:creationId xmlns:a16="http://schemas.microsoft.com/office/drawing/2014/main" id="{D8CFD7E5-8D6F-4ABB-9C9D-F133C4F29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4501" y="4513117"/>
            <a:ext cx="1280271" cy="749873"/>
          </a:xfrm>
          <a:prstGeom prst="rect">
            <a:avLst/>
          </a:prstGeom>
        </p:spPr>
      </p:pic>
      <p:sp>
        <p:nvSpPr>
          <p:cNvPr id="42" name="ZoneTexte 41">
            <a:hlinkClick r:id="rId8" action="ppaction://hlinksldjump"/>
            <a:extLst>
              <a:ext uri="{FF2B5EF4-FFF2-40B4-BE49-F238E27FC236}">
                <a16:creationId xmlns:a16="http://schemas.microsoft.com/office/drawing/2014/main" id="{0A9DC0B8-C32A-4BBA-B40C-CC5663CA193F}"/>
              </a:ext>
            </a:extLst>
          </p:cNvPr>
          <p:cNvSpPr txBox="1"/>
          <p:nvPr/>
        </p:nvSpPr>
        <p:spPr>
          <a:xfrm>
            <a:off x="7896434" y="4235728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2523234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 Cotation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3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2.6.2.1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. Cotation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2.6.2.2. Cotation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472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465" y="1014779"/>
            <a:ext cx="6077164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2.6.2.1. Habillage: Cotation.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Cote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la ligne à coter.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Déplacer la souris pour placer la cote, et valider.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Dans le menu rajoutez, si nécessaire, une information ou validez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OK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457200" y="1533236"/>
            <a:ext cx="2478101" cy="3724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A0E630-1D88-42DC-B687-7B0B1B9A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010" y="1761171"/>
            <a:ext cx="444500" cy="7048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5EA2BD-CA42-4890-8BF8-B16C34F60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40107"/>
            <a:ext cx="2792103" cy="92532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30128DA-4C66-49C5-9306-2787AA377299}"/>
              </a:ext>
            </a:extLst>
          </p:cNvPr>
          <p:cNvCxnSpPr>
            <a:cxnSpLocks/>
          </p:cNvCxnSpPr>
          <p:nvPr/>
        </p:nvCxnSpPr>
        <p:spPr>
          <a:xfrm flipH="1" flipV="1">
            <a:off x="1278111" y="2853609"/>
            <a:ext cx="297116" cy="3118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4A3068B-748C-4A0C-BA59-FED874E6DC83}"/>
              </a:ext>
            </a:extLst>
          </p:cNvPr>
          <p:cNvCxnSpPr/>
          <p:nvPr/>
        </p:nvCxnSpPr>
        <p:spPr>
          <a:xfrm flipV="1">
            <a:off x="1567543" y="2681728"/>
            <a:ext cx="2297526" cy="483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B749FA10-C4D7-43BE-90AA-F60FC11DC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2" y="3263786"/>
            <a:ext cx="2844259" cy="18797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59FA6D-A1F9-477D-A43E-98BD0EB3A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591" y="3884549"/>
            <a:ext cx="3397250" cy="1092200"/>
          </a:xfrm>
          <a:prstGeom prst="rect">
            <a:avLst/>
          </a:prstGeom>
        </p:spPr>
      </p:pic>
      <p:pic>
        <p:nvPicPr>
          <p:cNvPr id="34" name="Image 33">
            <a:hlinkClick r:id="rId8" action="ppaction://hlinksldjump"/>
            <a:extLst>
              <a:ext uri="{FF2B5EF4-FFF2-40B4-BE49-F238E27FC236}">
                <a16:creationId xmlns:a16="http://schemas.microsoft.com/office/drawing/2014/main" id="{D7213885-2164-4A6B-B353-ECFDF9BDD9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35" name="Image 34">
            <a:hlinkClick r:id="rId10" action="ppaction://hlinksldjump"/>
            <a:extLst>
              <a:ext uri="{FF2B5EF4-FFF2-40B4-BE49-F238E27FC236}">
                <a16:creationId xmlns:a16="http://schemas.microsoft.com/office/drawing/2014/main" id="{EAA0A1D6-4BC9-45E6-A956-563B5980A2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5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043E67-65DE-4912-93D4-F71D6377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294" y="1208566"/>
            <a:ext cx="2501900" cy="1035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162748"/>
            <a:ext cx="6077164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2.6.2.2. Habillage: Cotation.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à coter.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et ou effacer les cotes, pour obtenir un dessin normalisé.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465515" y="327857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9850" y="-86774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49" y="1437879"/>
            <a:ext cx="1989471" cy="2116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8"/>
            <a:ext cx="1279899" cy="11441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8B48C0C-AC97-4195-8087-674FA2C2C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79" y="2720426"/>
            <a:ext cx="2693506" cy="2351033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301625" y="327346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765175" y="3081297"/>
            <a:ext cx="2154758" cy="435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hlinkClick r:id="rId5" action="ppaction://hlinksldjump"/>
            <a:extLst>
              <a:ext uri="{FF2B5EF4-FFF2-40B4-BE49-F238E27FC236}">
                <a16:creationId xmlns:a16="http://schemas.microsoft.com/office/drawing/2014/main" id="{D39C29C5-0FC0-4A5E-9E9B-3E9C3C39C4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14" name="Image 13">
            <a:hlinkClick r:id="rId7" action="ppaction://hlinksldjump"/>
            <a:extLst>
              <a:ext uri="{FF2B5EF4-FFF2-40B4-BE49-F238E27FC236}">
                <a16:creationId xmlns:a16="http://schemas.microsoft.com/office/drawing/2014/main" id="{9BEF92B7-437F-487A-882B-946EB2579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3506" y="4068064"/>
            <a:ext cx="1505843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6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8EFDF5-ABDC-4CBD-B526-AD03346FDD9D}"/>
              </a:ext>
            </a:extLst>
          </p:cNvPr>
          <p:cNvSpPr/>
          <p:nvPr/>
        </p:nvSpPr>
        <p:spPr>
          <a:xfrm>
            <a:off x="2947278" y="3830416"/>
            <a:ext cx="5091491" cy="122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916528"/>
            <a:ext cx="6077164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2.6.3. Habillage: Nomenclature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liste de pièce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la pièce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Les propriétés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Positionnez la nomenclature , principalement au-dessus du cartouche, ou dans un coin.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>
            <a:off x="2674827" y="1901051"/>
            <a:ext cx="388430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17B70C6-151A-4CD4-A92E-64B9A7867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641" y="1102646"/>
            <a:ext cx="571500" cy="9588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4F4744-A24C-4C3C-AE6E-0FF938A49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9" y="2154624"/>
            <a:ext cx="2761723" cy="2898217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07319" y="2720756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489627" y="2627628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29083" y="3304965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5738E91-216B-4674-8183-D0F1F04756BB}"/>
              </a:ext>
            </a:extLst>
          </p:cNvPr>
          <p:cNvCxnSpPr>
            <a:cxnSpLocks/>
          </p:cNvCxnSpPr>
          <p:nvPr/>
        </p:nvCxnSpPr>
        <p:spPr>
          <a:xfrm flipH="1">
            <a:off x="1298473" y="2788072"/>
            <a:ext cx="2512808" cy="9019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DE8289D-2DD1-4821-AEA6-7BBF56E82050}"/>
              </a:ext>
            </a:extLst>
          </p:cNvPr>
          <p:cNvSpPr txBox="1"/>
          <p:nvPr/>
        </p:nvSpPr>
        <p:spPr>
          <a:xfrm>
            <a:off x="3000760" y="3848535"/>
            <a:ext cx="50380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 </a:t>
            </a:r>
          </a:p>
          <a:p>
            <a:r>
              <a:rPr lang="fr-FR" dirty="0"/>
              <a:t>- Modifier le tableau, pour en faire une nomenclature normalisée, en faisant un double clic sur le tableau.</a:t>
            </a:r>
          </a:p>
          <a:p>
            <a:r>
              <a:rPr lang="fr-FR" dirty="0"/>
              <a:t>Dans le nouveau menu, type Excel, réalisez les modifications.</a:t>
            </a:r>
          </a:p>
        </p:txBody>
      </p:sp>
      <p:pic>
        <p:nvPicPr>
          <p:cNvPr id="23" name="Image 22">
            <a:hlinkClick r:id="rId5" action="ppaction://hlinksldjump"/>
            <a:extLst>
              <a:ext uri="{FF2B5EF4-FFF2-40B4-BE49-F238E27FC236}">
                <a16:creationId xmlns:a16="http://schemas.microsoft.com/office/drawing/2014/main" id="{589132B6-B2DB-4A76-B824-52029B13E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6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024249"/>
            <a:ext cx="607716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2.6.4. Habillage: Repère des pièces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» puis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 automatique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b) 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vue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Le Positionnement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norme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etc…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442653" y="2424633"/>
            <a:ext cx="403332" cy="44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0703A46-BF62-49D5-9FE0-1DF49EA1A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03" y="1116328"/>
            <a:ext cx="1466850" cy="15113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632B3D-4AF2-4D9F-B66B-68DEDD53D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5" y="3033603"/>
            <a:ext cx="3481635" cy="2000088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1788683" y="4007518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EE1EFB3-0732-4779-91A2-0127C7F2A9D6}"/>
              </a:ext>
            </a:extLst>
          </p:cNvPr>
          <p:cNvSpPr/>
          <p:nvPr/>
        </p:nvSpPr>
        <p:spPr>
          <a:xfrm>
            <a:off x="64887" y="3935417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60CAE8A-BF56-4877-AC80-C564479BE4CA}"/>
              </a:ext>
            </a:extLst>
          </p:cNvPr>
          <p:cNvSpPr/>
          <p:nvPr/>
        </p:nvSpPr>
        <p:spPr>
          <a:xfrm>
            <a:off x="1710881" y="3182472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BF47360-FE4F-4FD5-B05C-6BE47613817D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hlinkClick r:id="rId5" action="ppaction://hlinksldjump"/>
            <a:extLst>
              <a:ext uri="{FF2B5EF4-FFF2-40B4-BE49-F238E27FC236}">
                <a16:creationId xmlns:a16="http://schemas.microsoft.com/office/drawing/2014/main" id="{F9D0CFBD-399F-4337-8E39-9A39C92F2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656" y="4549308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16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8A8454-6A1A-4908-AFC2-48CCEC9F54B6}"/>
              </a:ext>
            </a:extLst>
          </p:cNvPr>
          <p:cNvSpPr/>
          <p:nvPr/>
        </p:nvSpPr>
        <p:spPr>
          <a:xfrm>
            <a:off x="2934587" y="3969488"/>
            <a:ext cx="5394252" cy="1174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49526" y="628416"/>
            <a:ext cx="539425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1.1. MISE EN PLAN 1</a:t>
            </a:r>
            <a:r>
              <a:rPr lang="fr-FR" sz="1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ère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 pièce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DFont+F4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1.1.1. Présentation de la manipulation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Vous allez utiliser les fonctionnalités de mise en plan de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Inventor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L’objectif est d’imprimer un plan de façon quasi automatique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1.1.2. En Utilisant le Modeleur 3D et ses Fiches Aide Inventor, réalisez une mise en plan des pièces en 3D fournis.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1.1.3. Copiez ces fichiers dans votre dossier réponse.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1.1.4.  Choisissez la pièce « axe ». Et réalisez une projection orthogonale à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l’échelle 2:1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avec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vue de face, et vue de droite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2F9A06-3323-4415-A672-31B82D9EFAC3}"/>
              </a:ext>
            </a:extLst>
          </p:cNvPr>
          <p:cNvSpPr txBox="1"/>
          <p:nvPr/>
        </p:nvSpPr>
        <p:spPr>
          <a:xfrm>
            <a:off x="3026735" y="3990753"/>
            <a:ext cx="53021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</a:t>
            </a:r>
            <a:r>
              <a:rPr lang="fr-FR" dirty="0"/>
              <a:t>:</a:t>
            </a:r>
          </a:p>
          <a:p>
            <a:r>
              <a:rPr lang="fr-FR" dirty="0"/>
              <a:t>Après avoir valider le fichier ".idw" une feuille apparaît. En un clic droit sur "feuille" dans l'arbre de construction, il est possible de la modifier, pour valider "</a:t>
            </a:r>
            <a:r>
              <a:rPr lang="fr-FR" b="1" dirty="0"/>
              <a:t>Modifier la feuille »</a:t>
            </a:r>
            <a:r>
              <a:rPr lang="fr-FR" dirty="0"/>
              <a:t> et choisissez :</a:t>
            </a:r>
          </a:p>
          <a:p>
            <a:r>
              <a:rPr lang="fr-FR" dirty="0"/>
              <a:t>Le format, L’orientation, La position du cartouche</a:t>
            </a:r>
          </a:p>
        </p:txBody>
      </p:sp>
      <p:pic>
        <p:nvPicPr>
          <p:cNvPr id="8" name="Image 7">
            <a:hlinkClick r:id="rId3" action="ppaction://hlinksldjump"/>
            <a:extLst>
              <a:ext uri="{FF2B5EF4-FFF2-40B4-BE49-F238E27FC236}">
                <a16:creationId xmlns:a16="http://schemas.microsoft.com/office/drawing/2014/main" id="{F02A60D3-1E0B-4D41-A422-369D59421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5" action="ppaction://hlinksldjump"/>
            <a:extLst>
              <a:ext uri="{FF2B5EF4-FFF2-40B4-BE49-F238E27FC236}">
                <a16:creationId xmlns:a16="http://schemas.microsoft.com/office/drawing/2014/main" id="{3250913D-552D-44DF-8443-0C67A47F4226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4" y="1376198"/>
            <a:ext cx="19431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413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49526" y="628416"/>
            <a:ext cx="53942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1.2. Modification de l’axe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DFont+F4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1.2.1. </a:t>
            </a:r>
            <a:r>
              <a:rPr lang="fr-FR" dirty="0"/>
              <a:t>Construire une rainure permettant de recevoir une clavette parallèle de forme A et de dimension </a:t>
            </a:r>
            <a:r>
              <a:rPr lang="fr-FR" b="1" dirty="0"/>
              <a:t>5x5x15</a:t>
            </a:r>
            <a:r>
              <a:rPr lang="fr-FR" dirty="0"/>
              <a:t>. Elle se situera sur le </a:t>
            </a:r>
            <a:r>
              <a:rPr lang="fr-FR" b="1" dirty="0"/>
              <a:t>Ø15</a:t>
            </a:r>
            <a:r>
              <a:rPr lang="fr-FR" dirty="0"/>
              <a:t> à une distance </a:t>
            </a:r>
            <a:r>
              <a:rPr lang="fr-FR" b="1" dirty="0"/>
              <a:t>de 2mm de l’épaulement</a:t>
            </a:r>
            <a:r>
              <a:rPr lang="fr-FR" dirty="0"/>
              <a:t>.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Image 7">
            <a:hlinkClick r:id="rId3" action="ppaction://hlinksldjump"/>
            <a:extLst>
              <a:ext uri="{FF2B5EF4-FFF2-40B4-BE49-F238E27FC236}">
                <a16:creationId xmlns:a16="http://schemas.microsoft.com/office/drawing/2014/main" id="{F02A60D3-1E0B-4D41-A422-369D59421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5" action="ppaction://hlinksldjump"/>
            <a:extLst>
              <a:ext uri="{FF2B5EF4-FFF2-40B4-BE49-F238E27FC236}">
                <a16:creationId xmlns:a16="http://schemas.microsoft.com/office/drawing/2014/main" id="{3250913D-552D-44DF-8443-0C67A47F4226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180" y="2002571"/>
            <a:ext cx="3084941" cy="285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452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26310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487975"/>
            <a:ext cx="5968409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1.3. MISE EN PLAN (part. 2)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1.3.1. Modification de la vue de droite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a) Faire disparaître les traits cachés de la vue de droite 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# Cliquez sur la vue de Droite avec le bouton 	droit de la 	souris et choisissez la commande "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Modifier la vue...".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Dans le menu qui s'affiche, dans la zone "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style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 	désélectionnez "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vue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puis cliquez sur l’icône de la représentation avec contours 	cachés.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1.3.2. Vue en coupe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a) Réalisez une vue de gauche en coupe montrant la rainure 	de clavette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1.3.3. Perspective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a) Placez une perspective en mode “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AFFICHAGE OMBRE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Même procédure que pour placer une vue projetée et choisir dans le menu la fonction “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AFFICHAGE OMBRE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/>
              <a:t>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37B7C2-E70B-4A85-A891-2ED5FB90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93131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46898585-B706-405D-BB60-0025C24336A8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2698128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26310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487975"/>
            <a:ext cx="5968409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1.3. MISE EN PLAN (part. 2)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fr-FR" b="1" dirty="0"/>
              <a:t>1.3.4. Habillage</a:t>
            </a:r>
          </a:p>
          <a:p>
            <a:r>
              <a:rPr lang="fr-FR" dirty="0"/>
              <a:t>	</a:t>
            </a:r>
            <a:r>
              <a:rPr lang="fr-FR" b="1" dirty="0"/>
              <a:t>a) Ajoutez les traits d’axe.</a:t>
            </a:r>
          </a:p>
          <a:p>
            <a:r>
              <a:rPr lang="fr-FR" b="1" dirty="0"/>
              <a:t>	b)  Placez les cotations dimensionnelle:</a:t>
            </a:r>
          </a:p>
          <a:p>
            <a:pPr lvl="1"/>
            <a:r>
              <a:rPr lang="fr-FR" dirty="0"/>
              <a:t>		# Permettant l’assemblage de l’axe et des bagues en bronze : l’axe aura un ajustement glissant avec les bagues ;</a:t>
            </a:r>
          </a:p>
          <a:p>
            <a:pPr lvl="1"/>
            <a:r>
              <a:rPr lang="fr-FR" dirty="0"/>
              <a:t>		# De la rainure permettant de recevoir la clavette ;</a:t>
            </a:r>
          </a:p>
          <a:p>
            <a:pPr lvl="1"/>
            <a:r>
              <a:rPr lang="fr-FR" dirty="0"/>
              <a:t>		# Des chanfreins ;</a:t>
            </a:r>
          </a:p>
          <a:p>
            <a:pPr lvl="1"/>
            <a:r>
              <a:rPr lang="fr-FR" dirty="0"/>
              <a:t>		# De la longueur de la pièce ;</a:t>
            </a:r>
          </a:p>
          <a:p>
            <a:pPr lvl="1"/>
            <a:r>
              <a:rPr lang="fr-FR" dirty="0"/>
              <a:t>		# De la longueur du gros diamètre.</a:t>
            </a:r>
          </a:p>
          <a:p>
            <a:pPr lvl="0"/>
            <a:r>
              <a:rPr lang="fr-FR" dirty="0"/>
              <a:t>	</a:t>
            </a:r>
            <a:r>
              <a:rPr lang="fr-FR" b="1" dirty="0"/>
              <a:t>c) Tracez la cotation géométrique</a:t>
            </a:r>
          </a:p>
          <a:p>
            <a:pPr lvl="1"/>
            <a:r>
              <a:rPr lang="fr-FR" dirty="0"/>
              <a:t>		# </a:t>
            </a:r>
            <a:r>
              <a:rPr lang="fr-FR" dirty="0" err="1"/>
              <a:t>Coaxialité</a:t>
            </a:r>
            <a:r>
              <a:rPr lang="fr-FR" dirty="0"/>
              <a:t> de Ø0.05 du petit diamètre par rapport au gros diamètre ;</a:t>
            </a:r>
          </a:p>
          <a:p>
            <a:pPr lvl="1"/>
            <a:r>
              <a:rPr lang="fr-FR" dirty="0"/>
              <a:t>		# Symétrie de 0.05 de la rainure par rapport au petit diamètre ;</a:t>
            </a:r>
          </a:p>
          <a:p>
            <a:pPr lvl="1"/>
            <a:r>
              <a:rPr lang="fr-FR" dirty="0"/>
              <a:t>	d) </a:t>
            </a:r>
            <a:r>
              <a:rPr lang="fr-FR" b="1" dirty="0"/>
              <a:t>Tracez les états de surfaces des diamètres ajustés : Ra de 0.8, fabrication tournage.</a:t>
            </a:r>
          </a:p>
          <a:p>
            <a:pPr lvl="1"/>
            <a:r>
              <a:rPr lang="fr-FR" b="1" dirty="0"/>
              <a:t>	e) Indiquez les tolérance générales  d’une classe de précision moyenne pour les dimensions et les tolérances géométriques.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37B7C2-E70B-4A85-A891-2ED5FB90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93131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46898585-B706-405D-BB60-0025C24336A8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2500964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26310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07846" y="1528500"/>
            <a:ext cx="596840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1.3. MISE EN PLAN (part,2)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fr-FR" b="1" dirty="0"/>
              <a:t>1.3.5. Enregistrez </a:t>
            </a:r>
            <a:r>
              <a:rPr lang="fr-FR" dirty="0"/>
              <a:t>sous </a:t>
            </a:r>
            <a:r>
              <a:rPr lang="fr-FR" b="1" dirty="0" err="1"/>
              <a:t>NomPièce-NomEtudiant.idw</a:t>
            </a:r>
            <a:r>
              <a:rPr lang="fr-FR" dirty="0"/>
              <a:t>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37B7C2-E70B-4A85-A891-2ED5FB90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93131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46898585-B706-405D-BB60-0025C24336A8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3962613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8A8454-6A1A-4908-AFC2-48CCEC9F54B6}"/>
              </a:ext>
            </a:extLst>
          </p:cNvPr>
          <p:cNvSpPr/>
          <p:nvPr/>
        </p:nvSpPr>
        <p:spPr>
          <a:xfrm>
            <a:off x="2849526" y="3928078"/>
            <a:ext cx="5394251" cy="1174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006789"/>
            <a:ext cx="53942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1.4. Construction de la 2ème pièce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/>
              <a:t>	a) Construire 3 trous lamés débouchant à 120° sur un rayon de 20 dans ce </a:t>
            </a:r>
            <a:r>
              <a:rPr lang="fr-FR" b="1" dirty="0"/>
              <a:t>Flasque supérieur</a:t>
            </a:r>
            <a:r>
              <a:rPr lang="fr-FR" dirty="0"/>
              <a:t>.</a:t>
            </a:r>
          </a:p>
          <a:p>
            <a:pPr lvl="0"/>
            <a:r>
              <a:rPr lang="fr-FR" b="1" dirty="0"/>
              <a:t>	# Dimension perçage : Ø4.5 ;</a:t>
            </a:r>
          </a:p>
          <a:p>
            <a:pPr lvl="0"/>
            <a:r>
              <a:rPr lang="fr-FR" b="1" dirty="0"/>
              <a:t>	# Dimension lamage : Ø8x4.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1.2.4.. Sauvegardez ce fichier sous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NomPiece-NomEtudiant.ipt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2F9A06-3323-4415-A672-31B82D9EFAC3}"/>
              </a:ext>
            </a:extLst>
          </p:cNvPr>
          <p:cNvSpPr txBox="1"/>
          <p:nvPr/>
        </p:nvSpPr>
        <p:spPr>
          <a:xfrm>
            <a:off x="3026735" y="3990753"/>
            <a:ext cx="5285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</a:t>
            </a:r>
            <a:r>
              <a:rPr lang="fr-FR" dirty="0"/>
              <a:t>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 vous aidant des fiches d’aide, réalisez un dessin de définition de ce flasque en partie déjà disponible dans votre dossier ressources,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E1228-F4BC-45C4-A044-752437C3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930BA8C-0430-448C-A494-F72D49862D50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65" y="823913"/>
            <a:ext cx="1939272" cy="215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712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006789"/>
            <a:ext cx="539425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1.5. Mise en plan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/>
              <a:t>	a) Effectuez la mise en plan du flasque en :</a:t>
            </a:r>
          </a:p>
          <a:p>
            <a:pPr lvl="0"/>
            <a:r>
              <a:rPr lang="fr-FR" b="1" dirty="0"/>
              <a:t>		# Vue de face en coupe A-A passant par un des perçages ;</a:t>
            </a:r>
          </a:p>
          <a:p>
            <a:pPr lvl="0"/>
            <a:r>
              <a:rPr lang="fr-FR" b="1" dirty="0"/>
              <a:t>		# Vue de gauche avec arêtes cachées ;</a:t>
            </a:r>
          </a:p>
          <a:p>
            <a:pPr lvl="0"/>
            <a:endParaRPr lang="fr-FR" b="1" dirty="0"/>
          </a:p>
          <a:p>
            <a:r>
              <a:rPr lang="fr-FR" dirty="0"/>
              <a:t>Sur un format A4H, à l’échelle 2:1.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1.2.4.. Sauvegardez ce fichier sous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NomPiece-NomEtudiant.idw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E1228-F4BC-45C4-A044-752437C3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930BA8C-0430-448C-A494-F72D49862D50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2219095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831163"/>
            <a:ext cx="61118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1.6. </a:t>
            </a:r>
            <a:r>
              <a:rPr lang="fr-FR" b="1" i="1" dirty="0"/>
              <a:t>Cotation</a:t>
            </a:r>
          </a:p>
          <a:p>
            <a:pPr lvl="0"/>
            <a:r>
              <a:rPr lang="fr-FR" b="1" dirty="0"/>
              <a:t>	a) Tracez la cotation dimensionnelle</a:t>
            </a:r>
          </a:p>
          <a:p>
            <a:pPr lvl="1"/>
            <a:r>
              <a:rPr lang="fr-FR" dirty="0"/>
              <a:t>		# Permettant l’assemblage du flasque sur le corps : le flasque aura un ajustement glissant dans le corps ;</a:t>
            </a:r>
          </a:p>
          <a:p>
            <a:pPr lvl="1"/>
            <a:r>
              <a:rPr lang="fr-FR" dirty="0"/>
              <a:t>		# Permettant de recevoir le joint à lèvre : tolérance H8 pour l’alésage ;</a:t>
            </a:r>
          </a:p>
          <a:p>
            <a:pPr lvl="1"/>
            <a:r>
              <a:rPr lang="fr-FR" dirty="0"/>
              <a:t>		# Des chanfreins ;</a:t>
            </a:r>
          </a:p>
          <a:p>
            <a:pPr lvl="1"/>
            <a:r>
              <a:rPr lang="fr-FR" dirty="0"/>
              <a:t>		# Du diamètre de la pièce ;</a:t>
            </a:r>
          </a:p>
          <a:p>
            <a:pPr lvl="1"/>
            <a:r>
              <a:rPr lang="fr-FR" dirty="0"/>
              <a:t>		# Du perçage intérieur.</a:t>
            </a:r>
          </a:p>
          <a:p>
            <a:pPr lvl="0"/>
            <a:r>
              <a:rPr lang="fr-FR" b="1" dirty="0"/>
              <a:t>	b) Tracez la cotation géométrique</a:t>
            </a:r>
          </a:p>
          <a:p>
            <a:pPr lvl="1"/>
            <a:r>
              <a:rPr lang="fr-FR" dirty="0"/>
              <a:t>		# </a:t>
            </a:r>
            <a:r>
              <a:rPr lang="fr-FR" dirty="0" err="1"/>
              <a:t>Coaxialité</a:t>
            </a:r>
            <a:r>
              <a:rPr lang="fr-FR" dirty="0"/>
              <a:t> de 0.02 du diamètre extérieur par rapport à l’alésage recevant le joint ;</a:t>
            </a:r>
          </a:p>
          <a:p>
            <a:pPr lvl="1"/>
            <a:r>
              <a:rPr lang="fr-FR" dirty="0"/>
              <a:t>		# Localisation de Ø0.1 des perçages par rapport à la face plaquée contre le corps et à l’alésage recevant le joint : les autres cotes des perçages passeront donc en cotes théoriques (encadrées).</a:t>
            </a:r>
          </a:p>
          <a:p>
            <a:pPr lvl="0"/>
            <a:r>
              <a:rPr lang="fr-FR" b="1" dirty="0"/>
              <a:t>	c) Tracez les états de surfaces des diamètres ajustés : Ra de 1.6, fabrication tournage.</a:t>
            </a:r>
          </a:p>
          <a:p>
            <a:pPr lvl="0"/>
            <a:r>
              <a:rPr lang="fr-FR" b="1" dirty="0"/>
              <a:t>	d) Indiquez les tolérance générales  d’une classe de précision moyenne pour les dimensions et les tolérances géométriques.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E1228-F4BC-45C4-A044-752437C3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930BA8C-0430-448C-A494-F72D49862D50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3045082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603673"/>
            <a:ext cx="61118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1.7. Sauvegarde</a:t>
            </a:r>
          </a:p>
          <a:p>
            <a:pPr lvl="0"/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a)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Sauvegardez ce fichier sous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NomPiece-NomEtudiant.idw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b="1" dirty="0"/>
              <a:t>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E1228-F4BC-45C4-A044-752437C3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930BA8C-0430-448C-A494-F72D49862D50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3976826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56503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Mise en Plan.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186116"/>
            <a:ext cx="58717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1.8. RENDU du TP.</a:t>
            </a:r>
          </a:p>
          <a:p>
            <a:endParaRPr lang="fr-FR" dirty="0"/>
          </a:p>
          <a:p>
            <a:r>
              <a:rPr lang="fr-FR" dirty="0"/>
              <a:t>1.8.1. Créez un fichier zippé (</a:t>
            </a:r>
            <a:r>
              <a:rPr lang="fr-FR" b="1" dirty="0"/>
              <a:t>.ZIP</a:t>
            </a:r>
            <a:r>
              <a:rPr lang="fr-FR" dirty="0"/>
              <a:t>) de vos fichiers 3D et plan réalisés dans ce TP.</a:t>
            </a:r>
          </a:p>
          <a:p>
            <a:endParaRPr lang="fr-FR" dirty="0"/>
          </a:p>
          <a:p>
            <a:r>
              <a:rPr lang="fr-FR" dirty="0"/>
              <a:t>1.8.2. Vérifiez que votre fichier </a:t>
            </a:r>
            <a:r>
              <a:rPr lang="fr-FR" b="1" dirty="0"/>
              <a:t>.ZIP </a:t>
            </a:r>
            <a:r>
              <a:rPr lang="fr-FR" dirty="0"/>
              <a:t>comportent bien les fichiers </a:t>
            </a:r>
            <a:r>
              <a:rPr lang="fr-FR" b="1" dirty="0"/>
              <a:t>3D </a:t>
            </a:r>
            <a:r>
              <a:rPr lang="fr-FR" dirty="0"/>
              <a:t>(</a:t>
            </a:r>
            <a:r>
              <a:rPr lang="fr-FR" b="1" dirty="0" err="1"/>
              <a:t>ipt</a:t>
            </a:r>
            <a:r>
              <a:rPr lang="fr-FR" dirty="0"/>
              <a:t>) et </a:t>
            </a:r>
            <a:r>
              <a:rPr lang="fr-FR" b="1" dirty="0"/>
              <a:t>2D</a:t>
            </a:r>
            <a:r>
              <a:rPr lang="fr-FR" dirty="0"/>
              <a:t> (</a:t>
            </a:r>
            <a:r>
              <a:rPr lang="fr-FR" b="1" dirty="0"/>
              <a:t>idw</a:t>
            </a:r>
            <a:r>
              <a:rPr lang="fr-FR" dirty="0"/>
              <a:t>).</a:t>
            </a:r>
          </a:p>
          <a:p>
            <a:endParaRPr lang="fr-FR" dirty="0"/>
          </a:p>
          <a:p>
            <a:r>
              <a:rPr lang="fr-FR" dirty="0"/>
              <a:t>1.8.3.Placez ce fichier </a:t>
            </a:r>
            <a:r>
              <a:rPr lang="fr-FR" b="1" dirty="0"/>
              <a:t>.ZIP </a:t>
            </a:r>
            <a:r>
              <a:rPr lang="fr-FR" dirty="0"/>
              <a:t>dans le dossier Restitution de TP.</a:t>
            </a:r>
          </a:p>
        </p:txBody>
      </p:sp>
    </p:spTree>
    <p:extLst>
      <p:ext uri="{BB962C8B-B14F-4D97-AF65-F5344CB8AC3E}">
        <p14:creationId xmlns:p14="http://schemas.microsoft.com/office/powerpoint/2010/main" val="66944765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14271</TotalTime>
  <Words>2400</Words>
  <Application>Microsoft Office PowerPoint</Application>
  <PresentationFormat>Affichage à l'écran (16:9)</PresentationFormat>
  <Paragraphs>359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Arial</vt:lpstr>
      <vt:lpstr>Calibri</vt:lpstr>
      <vt:lpstr>Montserrat</vt:lpstr>
      <vt:lpstr>CIDFont+F4</vt:lpstr>
      <vt:lpstr>Montserrat Light</vt:lpstr>
      <vt:lpstr>Times New Roman</vt:lpstr>
      <vt:lpstr>Montserrat SemiBold</vt:lpstr>
      <vt:lpstr>Theme_ICAM</vt:lpstr>
      <vt:lpstr>TP Mise en Plan  sous  INVENTOR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23</cp:revision>
  <dcterms:modified xsi:type="dcterms:W3CDTF">2024-10-08T07:37:43Z</dcterms:modified>
</cp:coreProperties>
</file>